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70" r:id="rId9"/>
    <p:sldId id="271" r:id="rId10"/>
    <p:sldId id="260" r:id="rId11"/>
    <p:sldId id="261" r:id="rId12"/>
    <p:sldId id="262" r:id="rId13"/>
    <p:sldId id="263" r:id="rId14"/>
    <p:sldId id="264" r:id="rId15"/>
    <p:sldId id="265" r:id="rId16"/>
    <p:sldId id="266" r:id="rId17"/>
    <p:sldId id="267" r:id="rId18"/>
    <p:sldId id="26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3232"/>
    <a:srgbClr val="5DA80C"/>
    <a:srgbClr val="9BEB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63398-915C-BB3B-E1A3-1146DE690610}" v="662" dt="2022-11-22T10:03:44.8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6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7BA5-4323-4D51-93C1-485FB555DB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332858E-0656-4BF7-B0C6-A18C05D77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FD6C06-A25F-4006-B05D-E1FE713FC47D}"/>
              </a:ext>
            </a:extLst>
          </p:cNvPr>
          <p:cNvSpPr>
            <a:spLocks noGrp="1"/>
          </p:cNvSpPr>
          <p:nvPr>
            <p:ph type="dt" sz="half" idx="10"/>
          </p:nvPr>
        </p:nvSpPr>
        <p:spPr/>
        <p:txBody>
          <a:bodyPr/>
          <a:lstStyle/>
          <a:p>
            <a:fld id="{0A9235AA-AE24-4EFD-8E82-65279A5E43E0}" type="datetimeFigureOut">
              <a:rPr lang="en-GB" smtClean="0"/>
              <a:t>24/11/2022</a:t>
            </a:fld>
            <a:endParaRPr lang="en-GB" dirty="0"/>
          </a:p>
        </p:txBody>
      </p:sp>
      <p:sp>
        <p:nvSpPr>
          <p:cNvPr id="5" name="Footer Placeholder 4">
            <a:extLst>
              <a:ext uri="{FF2B5EF4-FFF2-40B4-BE49-F238E27FC236}">
                <a16:creationId xmlns:a16="http://schemas.microsoft.com/office/drawing/2014/main" id="{8B0245E5-2A8C-4EC0-B9F4-21F85755B5A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963514B-090F-40AB-9CF6-1AAEF2C6FA07}"/>
              </a:ext>
            </a:extLst>
          </p:cNvPr>
          <p:cNvSpPr>
            <a:spLocks noGrp="1"/>
          </p:cNvSpPr>
          <p:nvPr>
            <p:ph type="sldNum" sz="quarter" idx="12"/>
          </p:nvPr>
        </p:nvSpPr>
        <p:spPr/>
        <p:txBody>
          <a:bodyPr/>
          <a:lstStyle/>
          <a:p>
            <a:fld id="{1E4B26C1-1662-41E5-BAAD-E9982FE0FB03}" type="slidenum">
              <a:rPr lang="en-GB" smtClean="0"/>
              <a:t>‹#›</a:t>
            </a:fld>
            <a:endParaRPr lang="en-GB" dirty="0"/>
          </a:p>
        </p:txBody>
      </p:sp>
    </p:spTree>
    <p:extLst>
      <p:ext uri="{BB962C8B-B14F-4D97-AF65-F5344CB8AC3E}">
        <p14:creationId xmlns:p14="http://schemas.microsoft.com/office/powerpoint/2010/main" val="30060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B14C-3842-47E3-857E-092F02595F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2102D8-027C-4CB0-B2C8-6624FFA773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D2B4F6-3B0A-471C-BEEF-D3F09240CBB0}"/>
              </a:ext>
            </a:extLst>
          </p:cNvPr>
          <p:cNvSpPr>
            <a:spLocks noGrp="1"/>
          </p:cNvSpPr>
          <p:nvPr>
            <p:ph type="dt" sz="half" idx="10"/>
          </p:nvPr>
        </p:nvSpPr>
        <p:spPr/>
        <p:txBody>
          <a:bodyPr/>
          <a:lstStyle/>
          <a:p>
            <a:fld id="{0A9235AA-AE24-4EFD-8E82-65279A5E43E0}" type="datetimeFigureOut">
              <a:rPr lang="en-GB" smtClean="0"/>
              <a:t>24/11/2022</a:t>
            </a:fld>
            <a:endParaRPr lang="en-GB" dirty="0"/>
          </a:p>
        </p:txBody>
      </p:sp>
      <p:sp>
        <p:nvSpPr>
          <p:cNvPr id="5" name="Footer Placeholder 4">
            <a:extLst>
              <a:ext uri="{FF2B5EF4-FFF2-40B4-BE49-F238E27FC236}">
                <a16:creationId xmlns:a16="http://schemas.microsoft.com/office/drawing/2014/main" id="{57FC3452-9C84-4D94-A06D-9935BB5DB59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DF5F503-F39A-4803-AB0D-6ED00C791C39}"/>
              </a:ext>
            </a:extLst>
          </p:cNvPr>
          <p:cNvSpPr>
            <a:spLocks noGrp="1"/>
          </p:cNvSpPr>
          <p:nvPr>
            <p:ph type="sldNum" sz="quarter" idx="12"/>
          </p:nvPr>
        </p:nvSpPr>
        <p:spPr/>
        <p:txBody>
          <a:bodyPr/>
          <a:lstStyle/>
          <a:p>
            <a:fld id="{1E4B26C1-1662-41E5-BAAD-E9982FE0FB03}" type="slidenum">
              <a:rPr lang="en-GB" smtClean="0"/>
              <a:t>‹#›</a:t>
            </a:fld>
            <a:endParaRPr lang="en-GB" dirty="0"/>
          </a:p>
        </p:txBody>
      </p:sp>
    </p:spTree>
    <p:extLst>
      <p:ext uri="{BB962C8B-B14F-4D97-AF65-F5344CB8AC3E}">
        <p14:creationId xmlns:p14="http://schemas.microsoft.com/office/powerpoint/2010/main" val="387390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153C9C-04E3-4014-AC3A-F11708CCE8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708642-4EE7-4DB0-ACD0-70C8B2F958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9B5F95-4D05-4E24-9943-1C8343F39E3A}"/>
              </a:ext>
            </a:extLst>
          </p:cNvPr>
          <p:cNvSpPr>
            <a:spLocks noGrp="1"/>
          </p:cNvSpPr>
          <p:nvPr>
            <p:ph type="dt" sz="half" idx="10"/>
          </p:nvPr>
        </p:nvSpPr>
        <p:spPr/>
        <p:txBody>
          <a:bodyPr/>
          <a:lstStyle/>
          <a:p>
            <a:fld id="{0A9235AA-AE24-4EFD-8E82-65279A5E43E0}" type="datetimeFigureOut">
              <a:rPr lang="en-GB" smtClean="0"/>
              <a:t>24/11/2022</a:t>
            </a:fld>
            <a:endParaRPr lang="en-GB" dirty="0"/>
          </a:p>
        </p:txBody>
      </p:sp>
      <p:sp>
        <p:nvSpPr>
          <p:cNvPr id="5" name="Footer Placeholder 4">
            <a:extLst>
              <a:ext uri="{FF2B5EF4-FFF2-40B4-BE49-F238E27FC236}">
                <a16:creationId xmlns:a16="http://schemas.microsoft.com/office/drawing/2014/main" id="{4C86E7A6-A00C-4AA6-962F-FEE3AE8F2A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E97DCFD-19C2-4A07-90D0-4E4597F94E6C}"/>
              </a:ext>
            </a:extLst>
          </p:cNvPr>
          <p:cNvSpPr>
            <a:spLocks noGrp="1"/>
          </p:cNvSpPr>
          <p:nvPr>
            <p:ph type="sldNum" sz="quarter" idx="12"/>
          </p:nvPr>
        </p:nvSpPr>
        <p:spPr/>
        <p:txBody>
          <a:bodyPr/>
          <a:lstStyle/>
          <a:p>
            <a:fld id="{1E4B26C1-1662-41E5-BAAD-E9982FE0FB03}" type="slidenum">
              <a:rPr lang="en-GB" smtClean="0"/>
              <a:t>‹#›</a:t>
            </a:fld>
            <a:endParaRPr lang="en-GB" dirty="0"/>
          </a:p>
        </p:txBody>
      </p:sp>
    </p:spTree>
    <p:extLst>
      <p:ext uri="{BB962C8B-B14F-4D97-AF65-F5344CB8AC3E}">
        <p14:creationId xmlns:p14="http://schemas.microsoft.com/office/powerpoint/2010/main" val="382728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D4C6-3821-4120-B558-986B6B6D9F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E25336-D7D2-495E-93BA-66254BE89D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14462D-4C7A-495B-AA09-6147C7876C7E}"/>
              </a:ext>
            </a:extLst>
          </p:cNvPr>
          <p:cNvSpPr>
            <a:spLocks noGrp="1"/>
          </p:cNvSpPr>
          <p:nvPr>
            <p:ph type="dt" sz="half" idx="10"/>
          </p:nvPr>
        </p:nvSpPr>
        <p:spPr/>
        <p:txBody>
          <a:bodyPr/>
          <a:lstStyle/>
          <a:p>
            <a:fld id="{0A9235AA-AE24-4EFD-8E82-65279A5E43E0}" type="datetimeFigureOut">
              <a:rPr lang="en-GB" smtClean="0"/>
              <a:t>24/11/2022</a:t>
            </a:fld>
            <a:endParaRPr lang="en-GB" dirty="0"/>
          </a:p>
        </p:txBody>
      </p:sp>
      <p:sp>
        <p:nvSpPr>
          <p:cNvPr id="5" name="Footer Placeholder 4">
            <a:extLst>
              <a:ext uri="{FF2B5EF4-FFF2-40B4-BE49-F238E27FC236}">
                <a16:creationId xmlns:a16="http://schemas.microsoft.com/office/drawing/2014/main" id="{92B2B7AE-CCE6-4496-8895-508219DDB52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3D140B1-765E-4B44-9CE9-2439E77B593A}"/>
              </a:ext>
            </a:extLst>
          </p:cNvPr>
          <p:cNvSpPr>
            <a:spLocks noGrp="1"/>
          </p:cNvSpPr>
          <p:nvPr>
            <p:ph type="sldNum" sz="quarter" idx="12"/>
          </p:nvPr>
        </p:nvSpPr>
        <p:spPr/>
        <p:txBody>
          <a:bodyPr/>
          <a:lstStyle/>
          <a:p>
            <a:fld id="{1E4B26C1-1662-41E5-BAAD-E9982FE0FB03}" type="slidenum">
              <a:rPr lang="en-GB" smtClean="0"/>
              <a:t>‹#›</a:t>
            </a:fld>
            <a:endParaRPr lang="en-GB" dirty="0"/>
          </a:p>
        </p:txBody>
      </p:sp>
    </p:spTree>
    <p:extLst>
      <p:ext uri="{BB962C8B-B14F-4D97-AF65-F5344CB8AC3E}">
        <p14:creationId xmlns:p14="http://schemas.microsoft.com/office/powerpoint/2010/main" val="288458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7D023-5A53-4817-9C21-8AB9389ED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F20829-71FB-43E2-B1FB-974F1DD331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A50669-5EC2-43EB-B595-9CC0857559AC}"/>
              </a:ext>
            </a:extLst>
          </p:cNvPr>
          <p:cNvSpPr>
            <a:spLocks noGrp="1"/>
          </p:cNvSpPr>
          <p:nvPr>
            <p:ph type="dt" sz="half" idx="10"/>
          </p:nvPr>
        </p:nvSpPr>
        <p:spPr/>
        <p:txBody>
          <a:bodyPr/>
          <a:lstStyle/>
          <a:p>
            <a:fld id="{0A9235AA-AE24-4EFD-8E82-65279A5E43E0}" type="datetimeFigureOut">
              <a:rPr lang="en-GB" smtClean="0"/>
              <a:t>24/11/2022</a:t>
            </a:fld>
            <a:endParaRPr lang="en-GB" dirty="0"/>
          </a:p>
        </p:txBody>
      </p:sp>
      <p:sp>
        <p:nvSpPr>
          <p:cNvPr id="5" name="Footer Placeholder 4">
            <a:extLst>
              <a:ext uri="{FF2B5EF4-FFF2-40B4-BE49-F238E27FC236}">
                <a16:creationId xmlns:a16="http://schemas.microsoft.com/office/drawing/2014/main" id="{161CB1F6-AEC5-419C-ACFD-EA1B726FADB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17E0A7E-5DDF-4295-9F4F-15201E513A71}"/>
              </a:ext>
            </a:extLst>
          </p:cNvPr>
          <p:cNvSpPr>
            <a:spLocks noGrp="1"/>
          </p:cNvSpPr>
          <p:nvPr>
            <p:ph type="sldNum" sz="quarter" idx="12"/>
          </p:nvPr>
        </p:nvSpPr>
        <p:spPr/>
        <p:txBody>
          <a:bodyPr/>
          <a:lstStyle/>
          <a:p>
            <a:fld id="{1E4B26C1-1662-41E5-BAAD-E9982FE0FB03}" type="slidenum">
              <a:rPr lang="en-GB" smtClean="0"/>
              <a:t>‹#›</a:t>
            </a:fld>
            <a:endParaRPr lang="en-GB" dirty="0"/>
          </a:p>
        </p:txBody>
      </p:sp>
    </p:spTree>
    <p:extLst>
      <p:ext uri="{BB962C8B-B14F-4D97-AF65-F5344CB8AC3E}">
        <p14:creationId xmlns:p14="http://schemas.microsoft.com/office/powerpoint/2010/main" val="163814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E79C-4A1C-4694-9E97-F27C31CBF3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6B1A95-CD53-43BE-8F0F-44E1737F9C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9DFFB3-1F46-4C8B-BD3F-72466626B0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AD95F7-6063-409E-BECD-1DA39906736C}"/>
              </a:ext>
            </a:extLst>
          </p:cNvPr>
          <p:cNvSpPr>
            <a:spLocks noGrp="1"/>
          </p:cNvSpPr>
          <p:nvPr>
            <p:ph type="dt" sz="half" idx="10"/>
          </p:nvPr>
        </p:nvSpPr>
        <p:spPr/>
        <p:txBody>
          <a:bodyPr/>
          <a:lstStyle/>
          <a:p>
            <a:fld id="{0A9235AA-AE24-4EFD-8E82-65279A5E43E0}" type="datetimeFigureOut">
              <a:rPr lang="en-GB" smtClean="0"/>
              <a:t>24/11/2022</a:t>
            </a:fld>
            <a:endParaRPr lang="en-GB" dirty="0"/>
          </a:p>
        </p:txBody>
      </p:sp>
      <p:sp>
        <p:nvSpPr>
          <p:cNvPr id="6" name="Footer Placeholder 5">
            <a:extLst>
              <a:ext uri="{FF2B5EF4-FFF2-40B4-BE49-F238E27FC236}">
                <a16:creationId xmlns:a16="http://schemas.microsoft.com/office/drawing/2014/main" id="{E81AEE16-4E25-469C-AC54-86FA070E2BD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9F1B2F0-A104-4B8D-B24A-1F17F682A7FE}"/>
              </a:ext>
            </a:extLst>
          </p:cNvPr>
          <p:cNvSpPr>
            <a:spLocks noGrp="1"/>
          </p:cNvSpPr>
          <p:nvPr>
            <p:ph type="sldNum" sz="quarter" idx="12"/>
          </p:nvPr>
        </p:nvSpPr>
        <p:spPr/>
        <p:txBody>
          <a:bodyPr/>
          <a:lstStyle/>
          <a:p>
            <a:fld id="{1E4B26C1-1662-41E5-BAAD-E9982FE0FB03}" type="slidenum">
              <a:rPr lang="en-GB" smtClean="0"/>
              <a:t>‹#›</a:t>
            </a:fld>
            <a:endParaRPr lang="en-GB" dirty="0"/>
          </a:p>
        </p:txBody>
      </p:sp>
    </p:spTree>
    <p:extLst>
      <p:ext uri="{BB962C8B-B14F-4D97-AF65-F5344CB8AC3E}">
        <p14:creationId xmlns:p14="http://schemas.microsoft.com/office/powerpoint/2010/main" val="396302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FF8C-7011-42E6-8534-728A247F23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7E12B1-5CCD-4013-93B3-EE0EBB7A3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3FD2F7-55F4-41F1-8A83-50B376D858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1B1D22-A9BC-41DB-8086-90B7F81D01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E326E5-EB4B-4DA7-9093-67105F43C8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8CF993-C5E4-4D34-8F55-DAB9F12EEBD0}"/>
              </a:ext>
            </a:extLst>
          </p:cNvPr>
          <p:cNvSpPr>
            <a:spLocks noGrp="1"/>
          </p:cNvSpPr>
          <p:nvPr>
            <p:ph type="dt" sz="half" idx="10"/>
          </p:nvPr>
        </p:nvSpPr>
        <p:spPr/>
        <p:txBody>
          <a:bodyPr/>
          <a:lstStyle/>
          <a:p>
            <a:fld id="{0A9235AA-AE24-4EFD-8E82-65279A5E43E0}" type="datetimeFigureOut">
              <a:rPr lang="en-GB" smtClean="0"/>
              <a:t>24/11/2022</a:t>
            </a:fld>
            <a:endParaRPr lang="en-GB" dirty="0"/>
          </a:p>
        </p:txBody>
      </p:sp>
      <p:sp>
        <p:nvSpPr>
          <p:cNvPr id="8" name="Footer Placeholder 7">
            <a:extLst>
              <a:ext uri="{FF2B5EF4-FFF2-40B4-BE49-F238E27FC236}">
                <a16:creationId xmlns:a16="http://schemas.microsoft.com/office/drawing/2014/main" id="{B484B4D6-7F75-4E1A-AB79-569237ECF43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08CC919-033C-442F-BC10-43C3130F87E6}"/>
              </a:ext>
            </a:extLst>
          </p:cNvPr>
          <p:cNvSpPr>
            <a:spLocks noGrp="1"/>
          </p:cNvSpPr>
          <p:nvPr>
            <p:ph type="sldNum" sz="quarter" idx="12"/>
          </p:nvPr>
        </p:nvSpPr>
        <p:spPr/>
        <p:txBody>
          <a:bodyPr/>
          <a:lstStyle/>
          <a:p>
            <a:fld id="{1E4B26C1-1662-41E5-BAAD-E9982FE0FB03}" type="slidenum">
              <a:rPr lang="en-GB" smtClean="0"/>
              <a:t>‹#›</a:t>
            </a:fld>
            <a:endParaRPr lang="en-GB" dirty="0"/>
          </a:p>
        </p:txBody>
      </p:sp>
    </p:spTree>
    <p:extLst>
      <p:ext uri="{BB962C8B-B14F-4D97-AF65-F5344CB8AC3E}">
        <p14:creationId xmlns:p14="http://schemas.microsoft.com/office/powerpoint/2010/main" val="1207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CBA2-07D3-42F6-BB69-0C248A58AD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D277C1-26FA-4873-B6DF-C2574CCF4B22}"/>
              </a:ext>
            </a:extLst>
          </p:cNvPr>
          <p:cNvSpPr>
            <a:spLocks noGrp="1"/>
          </p:cNvSpPr>
          <p:nvPr>
            <p:ph type="dt" sz="half" idx="10"/>
          </p:nvPr>
        </p:nvSpPr>
        <p:spPr/>
        <p:txBody>
          <a:bodyPr/>
          <a:lstStyle/>
          <a:p>
            <a:fld id="{0A9235AA-AE24-4EFD-8E82-65279A5E43E0}" type="datetimeFigureOut">
              <a:rPr lang="en-GB" smtClean="0"/>
              <a:t>24/11/2022</a:t>
            </a:fld>
            <a:endParaRPr lang="en-GB" dirty="0"/>
          </a:p>
        </p:txBody>
      </p:sp>
      <p:sp>
        <p:nvSpPr>
          <p:cNvPr id="4" name="Footer Placeholder 3">
            <a:extLst>
              <a:ext uri="{FF2B5EF4-FFF2-40B4-BE49-F238E27FC236}">
                <a16:creationId xmlns:a16="http://schemas.microsoft.com/office/drawing/2014/main" id="{C9A23773-728A-4B32-B516-1D4E4D3C3C9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C18A344-9757-4C1A-9E68-5654F2E442C7}"/>
              </a:ext>
            </a:extLst>
          </p:cNvPr>
          <p:cNvSpPr>
            <a:spLocks noGrp="1"/>
          </p:cNvSpPr>
          <p:nvPr>
            <p:ph type="sldNum" sz="quarter" idx="12"/>
          </p:nvPr>
        </p:nvSpPr>
        <p:spPr/>
        <p:txBody>
          <a:bodyPr/>
          <a:lstStyle/>
          <a:p>
            <a:fld id="{1E4B26C1-1662-41E5-BAAD-E9982FE0FB03}" type="slidenum">
              <a:rPr lang="en-GB" smtClean="0"/>
              <a:t>‹#›</a:t>
            </a:fld>
            <a:endParaRPr lang="en-GB" dirty="0"/>
          </a:p>
        </p:txBody>
      </p:sp>
    </p:spTree>
    <p:extLst>
      <p:ext uri="{BB962C8B-B14F-4D97-AF65-F5344CB8AC3E}">
        <p14:creationId xmlns:p14="http://schemas.microsoft.com/office/powerpoint/2010/main" val="97923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EC18A9-0009-4652-A99E-F647F0948953}"/>
              </a:ext>
            </a:extLst>
          </p:cNvPr>
          <p:cNvSpPr>
            <a:spLocks noGrp="1"/>
          </p:cNvSpPr>
          <p:nvPr>
            <p:ph type="dt" sz="half" idx="10"/>
          </p:nvPr>
        </p:nvSpPr>
        <p:spPr/>
        <p:txBody>
          <a:bodyPr/>
          <a:lstStyle/>
          <a:p>
            <a:fld id="{0A9235AA-AE24-4EFD-8E82-65279A5E43E0}" type="datetimeFigureOut">
              <a:rPr lang="en-GB" smtClean="0"/>
              <a:t>24/11/2022</a:t>
            </a:fld>
            <a:endParaRPr lang="en-GB" dirty="0"/>
          </a:p>
        </p:txBody>
      </p:sp>
      <p:sp>
        <p:nvSpPr>
          <p:cNvPr id="3" name="Footer Placeholder 2">
            <a:extLst>
              <a:ext uri="{FF2B5EF4-FFF2-40B4-BE49-F238E27FC236}">
                <a16:creationId xmlns:a16="http://schemas.microsoft.com/office/drawing/2014/main" id="{A310B0AA-F98B-4E49-B6FA-C12A2141EAB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57D1031-6DC0-4039-A785-D77872CC33A5}"/>
              </a:ext>
            </a:extLst>
          </p:cNvPr>
          <p:cNvSpPr>
            <a:spLocks noGrp="1"/>
          </p:cNvSpPr>
          <p:nvPr>
            <p:ph type="sldNum" sz="quarter" idx="12"/>
          </p:nvPr>
        </p:nvSpPr>
        <p:spPr/>
        <p:txBody>
          <a:bodyPr/>
          <a:lstStyle/>
          <a:p>
            <a:fld id="{1E4B26C1-1662-41E5-BAAD-E9982FE0FB03}" type="slidenum">
              <a:rPr lang="en-GB" smtClean="0"/>
              <a:t>‹#›</a:t>
            </a:fld>
            <a:endParaRPr lang="en-GB" dirty="0"/>
          </a:p>
        </p:txBody>
      </p:sp>
    </p:spTree>
    <p:extLst>
      <p:ext uri="{BB962C8B-B14F-4D97-AF65-F5344CB8AC3E}">
        <p14:creationId xmlns:p14="http://schemas.microsoft.com/office/powerpoint/2010/main" val="2057904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F81A-DB66-48D3-B822-EE1063C372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7CA046-544D-4CB6-AA4F-9CB1E3D2C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2B6E01-C656-460D-9093-0848791D5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01ECBE-EECE-4C31-8047-749BC3D37995}"/>
              </a:ext>
            </a:extLst>
          </p:cNvPr>
          <p:cNvSpPr>
            <a:spLocks noGrp="1"/>
          </p:cNvSpPr>
          <p:nvPr>
            <p:ph type="dt" sz="half" idx="10"/>
          </p:nvPr>
        </p:nvSpPr>
        <p:spPr/>
        <p:txBody>
          <a:bodyPr/>
          <a:lstStyle/>
          <a:p>
            <a:fld id="{0A9235AA-AE24-4EFD-8E82-65279A5E43E0}" type="datetimeFigureOut">
              <a:rPr lang="en-GB" smtClean="0"/>
              <a:t>24/11/2022</a:t>
            </a:fld>
            <a:endParaRPr lang="en-GB" dirty="0"/>
          </a:p>
        </p:txBody>
      </p:sp>
      <p:sp>
        <p:nvSpPr>
          <p:cNvPr id="6" name="Footer Placeholder 5">
            <a:extLst>
              <a:ext uri="{FF2B5EF4-FFF2-40B4-BE49-F238E27FC236}">
                <a16:creationId xmlns:a16="http://schemas.microsoft.com/office/drawing/2014/main" id="{60E839EC-18C5-4095-BCAE-07E66C9BC00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0BF43F0-2EEC-43D9-8AA1-D32928DBC56F}"/>
              </a:ext>
            </a:extLst>
          </p:cNvPr>
          <p:cNvSpPr>
            <a:spLocks noGrp="1"/>
          </p:cNvSpPr>
          <p:nvPr>
            <p:ph type="sldNum" sz="quarter" idx="12"/>
          </p:nvPr>
        </p:nvSpPr>
        <p:spPr/>
        <p:txBody>
          <a:bodyPr/>
          <a:lstStyle/>
          <a:p>
            <a:fld id="{1E4B26C1-1662-41E5-BAAD-E9982FE0FB03}" type="slidenum">
              <a:rPr lang="en-GB" smtClean="0"/>
              <a:t>‹#›</a:t>
            </a:fld>
            <a:endParaRPr lang="en-GB" dirty="0"/>
          </a:p>
        </p:txBody>
      </p:sp>
    </p:spTree>
    <p:extLst>
      <p:ext uri="{BB962C8B-B14F-4D97-AF65-F5344CB8AC3E}">
        <p14:creationId xmlns:p14="http://schemas.microsoft.com/office/powerpoint/2010/main" val="1299849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B21B-D375-4A33-B8E7-AF697AB6B0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A406B4-76FD-4B79-B1F7-1A47D61E1D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E5ABB4F-1782-4E16-A7B3-E809DEEA2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AE2613-F7B1-40F8-8863-C37ACDE64FD4}"/>
              </a:ext>
            </a:extLst>
          </p:cNvPr>
          <p:cNvSpPr>
            <a:spLocks noGrp="1"/>
          </p:cNvSpPr>
          <p:nvPr>
            <p:ph type="dt" sz="half" idx="10"/>
          </p:nvPr>
        </p:nvSpPr>
        <p:spPr/>
        <p:txBody>
          <a:bodyPr/>
          <a:lstStyle/>
          <a:p>
            <a:fld id="{0A9235AA-AE24-4EFD-8E82-65279A5E43E0}" type="datetimeFigureOut">
              <a:rPr lang="en-GB" smtClean="0"/>
              <a:t>24/11/2022</a:t>
            </a:fld>
            <a:endParaRPr lang="en-GB" dirty="0"/>
          </a:p>
        </p:txBody>
      </p:sp>
      <p:sp>
        <p:nvSpPr>
          <p:cNvPr id="6" name="Footer Placeholder 5">
            <a:extLst>
              <a:ext uri="{FF2B5EF4-FFF2-40B4-BE49-F238E27FC236}">
                <a16:creationId xmlns:a16="http://schemas.microsoft.com/office/drawing/2014/main" id="{0FC54B1E-F509-4473-88DF-C4362A37D35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88418C3-D30D-43F1-A7E9-B997D1B144FD}"/>
              </a:ext>
            </a:extLst>
          </p:cNvPr>
          <p:cNvSpPr>
            <a:spLocks noGrp="1"/>
          </p:cNvSpPr>
          <p:nvPr>
            <p:ph type="sldNum" sz="quarter" idx="12"/>
          </p:nvPr>
        </p:nvSpPr>
        <p:spPr/>
        <p:txBody>
          <a:bodyPr/>
          <a:lstStyle/>
          <a:p>
            <a:fld id="{1E4B26C1-1662-41E5-BAAD-E9982FE0FB03}" type="slidenum">
              <a:rPr lang="en-GB" smtClean="0"/>
              <a:t>‹#›</a:t>
            </a:fld>
            <a:endParaRPr lang="en-GB" dirty="0"/>
          </a:p>
        </p:txBody>
      </p:sp>
    </p:spTree>
    <p:extLst>
      <p:ext uri="{BB962C8B-B14F-4D97-AF65-F5344CB8AC3E}">
        <p14:creationId xmlns:p14="http://schemas.microsoft.com/office/powerpoint/2010/main" val="365860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9EDBAB-DE8E-47B2-8A8A-ACFC3E5B5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F18D78-6CD8-4E97-9083-878A898ABF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EAA5A8-AA80-43D7-B5A6-8C10DF56E9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235AA-AE24-4EFD-8E82-65279A5E43E0}" type="datetimeFigureOut">
              <a:rPr lang="en-GB" smtClean="0"/>
              <a:t>24/11/2022</a:t>
            </a:fld>
            <a:endParaRPr lang="en-GB" dirty="0"/>
          </a:p>
        </p:txBody>
      </p:sp>
      <p:sp>
        <p:nvSpPr>
          <p:cNvPr id="5" name="Footer Placeholder 4">
            <a:extLst>
              <a:ext uri="{FF2B5EF4-FFF2-40B4-BE49-F238E27FC236}">
                <a16:creationId xmlns:a16="http://schemas.microsoft.com/office/drawing/2014/main" id="{29B77F5A-C882-42CC-8306-A990E2BF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426C7C5-8139-4264-9B41-EEFB266E7F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B26C1-1662-41E5-BAAD-E9982FE0FB03}" type="slidenum">
              <a:rPr lang="en-GB" smtClean="0"/>
              <a:t>‹#›</a:t>
            </a:fld>
            <a:endParaRPr lang="en-GB" dirty="0"/>
          </a:p>
        </p:txBody>
      </p:sp>
    </p:spTree>
    <p:extLst>
      <p:ext uri="{BB962C8B-B14F-4D97-AF65-F5344CB8AC3E}">
        <p14:creationId xmlns:p14="http://schemas.microsoft.com/office/powerpoint/2010/main" val="653957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3DF98CC0-B6F6-4EC4-BF92-CB0439BD8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825"/>
            <a:ext cx="12192000"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82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943F8713-DFDA-4171-BD7D-67C1E84AF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9853EB-6D7F-41B4-A2EB-D8E0B3043BB4}"/>
              </a:ext>
            </a:extLst>
          </p:cNvPr>
          <p:cNvSpPr txBox="1"/>
          <p:nvPr/>
        </p:nvSpPr>
        <p:spPr>
          <a:xfrm>
            <a:off x="1127464" y="621437"/>
            <a:ext cx="9579006" cy="5509200"/>
          </a:xfrm>
          <a:prstGeom prst="rect">
            <a:avLst/>
          </a:prstGeom>
          <a:noFill/>
        </p:spPr>
        <p:txBody>
          <a:bodyPr wrap="square" rtlCol="0">
            <a:spAutoFit/>
          </a:bodyPr>
          <a:lstStyle/>
          <a:p>
            <a:r>
              <a:rPr lang="en-GB" sz="4400" b="1" dirty="0">
                <a:solidFill>
                  <a:srgbClr val="0070C0"/>
                </a:solidFill>
                <a:latin typeface="Afterglow" panose="00000500000000000000" pitchFamily="2" charset="0"/>
                <a:ea typeface="Afterglow" panose="00000500000000000000" pitchFamily="2" charset="0"/>
              </a:rPr>
              <a:t>Podium revision questions:</a:t>
            </a:r>
          </a:p>
          <a:p>
            <a:endParaRPr lang="en-GB" sz="4400" b="1" dirty="0">
              <a:solidFill>
                <a:srgbClr val="0070C0"/>
              </a:solidFill>
              <a:latin typeface="Afterglow" panose="00000500000000000000" pitchFamily="2" charset="0"/>
              <a:ea typeface="Afterglow" panose="00000500000000000000" pitchFamily="2" charset="0"/>
            </a:endParaRPr>
          </a:p>
          <a:p>
            <a:r>
              <a:rPr lang="en-GB" sz="4400" b="1" dirty="0">
                <a:solidFill>
                  <a:schemeClr val="accent2">
                    <a:lumMod val="75000"/>
                  </a:schemeClr>
                </a:solidFill>
                <a:latin typeface="Afterglow" panose="00000500000000000000" pitchFamily="2" charset="0"/>
                <a:ea typeface="Afterglow" panose="00000500000000000000" pitchFamily="2" charset="0"/>
              </a:rPr>
              <a:t>Bronze – How long should I revise for?</a:t>
            </a:r>
          </a:p>
          <a:p>
            <a:endParaRPr lang="en-GB" sz="4400" b="1" dirty="0">
              <a:solidFill>
                <a:srgbClr val="0070C0"/>
              </a:solidFill>
              <a:latin typeface="Afterglow" panose="00000500000000000000" pitchFamily="2" charset="0"/>
              <a:ea typeface="Afterglow" panose="00000500000000000000" pitchFamily="2" charset="0"/>
            </a:endParaRPr>
          </a:p>
          <a:p>
            <a:r>
              <a:rPr lang="en-GB" sz="4400" b="1" dirty="0">
                <a:solidFill>
                  <a:schemeClr val="bg1">
                    <a:lumMod val="75000"/>
                  </a:schemeClr>
                </a:solidFill>
                <a:latin typeface="Afterglow" panose="00000500000000000000" pitchFamily="2" charset="0"/>
                <a:ea typeface="Afterglow" panose="00000500000000000000" pitchFamily="2" charset="0"/>
              </a:rPr>
              <a:t>Silver – What do I need to revise?</a:t>
            </a:r>
          </a:p>
          <a:p>
            <a:endParaRPr lang="en-GB" sz="4400" b="1" dirty="0">
              <a:solidFill>
                <a:srgbClr val="0070C0"/>
              </a:solidFill>
              <a:latin typeface="Afterglow" panose="00000500000000000000" pitchFamily="2" charset="0"/>
              <a:ea typeface="Afterglow" panose="00000500000000000000" pitchFamily="2" charset="0"/>
            </a:endParaRPr>
          </a:p>
          <a:p>
            <a:r>
              <a:rPr lang="en-GB" sz="4400" b="1" dirty="0">
                <a:solidFill>
                  <a:schemeClr val="accent4"/>
                </a:solidFill>
                <a:latin typeface="Afterglow" panose="00000500000000000000" pitchFamily="2" charset="0"/>
                <a:ea typeface="Afterglow" panose="00000500000000000000" pitchFamily="2" charset="0"/>
              </a:rPr>
              <a:t>Gold – How do I revise?</a:t>
            </a:r>
          </a:p>
          <a:p>
            <a:endParaRPr lang="en-GB" sz="4400" dirty="0">
              <a:latin typeface="Afterglow" panose="00000500000000000000" pitchFamily="2" charset="0"/>
              <a:ea typeface="Afterglow" panose="00000500000000000000" pitchFamily="2" charset="0"/>
            </a:endParaRPr>
          </a:p>
        </p:txBody>
      </p:sp>
      <p:pic>
        <p:nvPicPr>
          <p:cNvPr id="7172" name="Picture 4" descr="484 Olympic Podium Stock Photos, Pictures &amp; Royalty-Free Images - iStock">
            <a:extLst>
              <a:ext uri="{FF2B5EF4-FFF2-40B4-BE49-F238E27FC236}">
                <a16:creationId xmlns:a16="http://schemas.microsoft.com/office/drawing/2014/main" id="{AAD94E43-58FF-404E-A1E5-E3B3182F8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3484" y="221942"/>
            <a:ext cx="2769648" cy="1715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9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943F8713-DFDA-4171-BD7D-67C1E84AF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9853EB-6D7F-41B4-A2EB-D8E0B3043BB4}"/>
              </a:ext>
            </a:extLst>
          </p:cNvPr>
          <p:cNvSpPr txBox="1"/>
          <p:nvPr/>
        </p:nvSpPr>
        <p:spPr>
          <a:xfrm>
            <a:off x="1147723" y="607354"/>
            <a:ext cx="9579006" cy="1446550"/>
          </a:xfrm>
          <a:prstGeom prst="rect">
            <a:avLst/>
          </a:prstGeom>
          <a:noFill/>
        </p:spPr>
        <p:txBody>
          <a:bodyPr wrap="square" rtlCol="0">
            <a:spAutoFit/>
          </a:bodyPr>
          <a:lstStyle/>
          <a:p>
            <a:r>
              <a:rPr lang="en-GB" sz="4400" b="1" dirty="0">
                <a:solidFill>
                  <a:schemeClr val="accent2">
                    <a:lumMod val="75000"/>
                  </a:schemeClr>
                </a:solidFill>
                <a:latin typeface="Afterglow" panose="00000500000000000000" pitchFamily="2" charset="0"/>
                <a:ea typeface="Afterglow" panose="00000500000000000000" pitchFamily="2" charset="0"/>
              </a:rPr>
              <a:t>Bronze – How long should I revise for?</a:t>
            </a:r>
          </a:p>
          <a:p>
            <a:endParaRPr lang="en-GB" sz="4400" dirty="0">
              <a:latin typeface="Afterglow" panose="00000500000000000000" pitchFamily="2" charset="0"/>
              <a:ea typeface="Afterglow" panose="00000500000000000000" pitchFamily="2" charset="0"/>
            </a:endParaRPr>
          </a:p>
        </p:txBody>
      </p:sp>
      <p:pic>
        <p:nvPicPr>
          <p:cNvPr id="6146" name="Picture 2" descr="Target Gold, Silver &amp; Bronze Medal - AM1041 | Impact Trophies">
            <a:extLst>
              <a:ext uri="{FF2B5EF4-FFF2-40B4-BE49-F238E27FC236}">
                <a16:creationId xmlns:a16="http://schemas.microsoft.com/office/drawing/2014/main" id="{AE984600-1990-4E06-BFF8-ED13D0478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263"/>
            <a:ext cx="1259889" cy="12598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uro 2022: Lucy Bronze should be England captain, says Lianne Sanderson">
            <a:extLst>
              <a:ext uri="{FF2B5EF4-FFF2-40B4-BE49-F238E27FC236}">
                <a16:creationId xmlns:a16="http://schemas.microsoft.com/office/drawing/2014/main" id="{C47E3CB3-B2AA-443E-9A95-44CEE7DC78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186"/>
          <a:stretch/>
        </p:blipFill>
        <p:spPr bwMode="auto">
          <a:xfrm>
            <a:off x="10261391" y="142320"/>
            <a:ext cx="1606289" cy="15537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104E3C5-E3BF-4E3B-9206-625E438EC783}"/>
              </a:ext>
            </a:extLst>
          </p:cNvPr>
          <p:cNvSpPr/>
          <p:nvPr/>
        </p:nvSpPr>
        <p:spPr>
          <a:xfrm>
            <a:off x="1613060" y="1402998"/>
            <a:ext cx="8648331" cy="3847207"/>
          </a:xfrm>
          <a:prstGeom prst="rect">
            <a:avLst/>
          </a:prstGeom>
          <a:noFill/>
        </p:spPr>
        <p:txBody>
          <a:bodyPr wrap="square">
            <a:spAutoFit/>
          </a:bodyPr>
          <a:lstStyle/>
          <a:p>
            <a:pPr>
              <a:defRPr/>
            </a:pPr>
            <a:r>
              <a:rPr lang="en-GB" altLang="en-US" sz="3200" dirty="0">
                <a:solidFill>
                  <a:srgbClr val="141317"/>
                </a:solidFill>
                <a:latin typeface="Calibri Light" panose="020F0302020204030204" pitchFamily="34" charset="0"/>
                <a:cs typeface="Arial" charset="0"/>
                <a:sym typeface="Wingdings" pitchFamily="2" charset="2"/>
              </a:rPr>
              <a:t>Unfortunately, there is no straightforward answer.</a:t>
            </a:r>
          </a:p>
          <a:p>
            <a:pPr>
              <a:defRPr/>
            </a:pPr>
            <a:endParaRPr lang="en-GB" altLang="en-US" sz="3200" dirty="0">
              <a:solidFill>
                <a:srgbClr val="141317"/>
              </a:solidFill>
              <a:latin typeface="Calibri Light" panose="020F0302020204030204" pitchFamily="34" charset="0"/>
              <a:cs typeface="Arial" charset="0"/>
              <a:sym typeface="Wingdings" pitchFamily="2" charset="2"/>
            </a:endParaRPr>
          </a:p>
          <a:p>
            <a:pPr>
              <a:defRPr/>
            </a:pPr>
            <a:r>
              <a:rPr lang="en-GB" altLang="en-US" sz="3200" dirty="0">
                <a:solidFill>
                  <a:srgbClr val="141317"/>
                </a:solidFill>
                <a:latin typeface="Calibri Light" panose="020F0302020204030204" pitchFamily="34" charset="0"/>
                <a:cs typeface="Arial" charset="0"/>
                <a:sym typeface="Wingdings" pitchFamily="2" charset="2"/>
              </a:rPr>
              <a:t>Some people work better in small chunks. Others prefer to have a long run at it.</a:t>
            </a:r>
          </a:p>
          <a:p>
            <a:pPr>
              <a:defRPr/>
            </a:pPr>
            <a:endParaRPr lang="en-GB" altLang="en-US" sz="3200" dirty="0">
              <a:solidFill>
                <a:srgbClr val="141317"/>
              </a:solidFill>
              <a:latin typeface="Calibri Light" panose="020F0302020204030204" pitchFamily="34" charset="0"/>
              <a:cs typeface="Arial" charset="0"/>
              <a:sym typeface="Wingdings" pitchFamily="2" charset="2"/>
            </a:endParaRPr>
          </a:p>
          <a:p>
            <a:pPr>
              <a:defRPr/>
            </a:pPr>
            <a:r>
              <a:rPr lang="en-GB" altLang="en-US" sz="3200" dirty="0">
                <a:solidFill>
                  <a:srgbClr val="141317"/>
                </a:solidFill>
                <a:latin typeface="Calibri Light" panose="020F0302020204030204" pitchFamily="34" charset="0"/>
                <a:cs typeface="Arial" charset="0"/>
                <a:sym typeface="Wingdings" pitchFamily="2" charset="2"/>
              </a:rPr>
              <a:t>Some days revision will flow; other days nothing sticks.</a:t>
            </a:r>
          </a:p>
          <a:p>
            <a:pPr eaLnBrk="1" hangingPunct="1">
              <a:defRPr/>
            </a:pPr>
            <a:endParaRPr lang="en-GB" altLang="en-US" sz="2000" dirty="0">
              <a:solidFill>
                <a:srgbClr val="141317"/>
              </a:solidFill>
              <a:latin typeface="Calibri Light" panose="020F0302020204030204" pitchFamily="34" charset="0"/>
              <a:cs typeface="Arial" charset="0"/>
              <a:sym typeface="Wingdings" pitchFamily="2" charset="2"/>
            </a:endParaRPr>
          </a:p>
        </p:txBody>
      </p:sp>
    </p:spTree>
    <p:extLst>
      <p:ext uri="{BB962C8B-B14F-4D97-AF65-F5344CB8AC3E}">
        <p14:creationId xmlns:p14="http://schemas.microsoft.com/office/powerpoint/2010/main" val="215513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943F8713-DFDA-4171-BD7D-67C1E84AF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9853EB-6D7F-41B4-A2EB-D8E0B3043BB4}"/>
              </a:ext>
            </a:extLst>
          </p:cNvPr>
          <p:cNvSpPr txBox="1"/>
          <p:nvPr/>
        </p:nvSpPr>
        <p:spPr>
          <a:xfrm>
            <a:off x="1535836" y="621435"/>
            <a:ext cx="9579006" cy="769441"/>
          </a:xfrm>
          <a:prstGeom prst="rect">
            <a:avLst/>
          </a:prstGeom>
          <a:noFill/>
        </p:spPr>
        <p:txBody>
          <a:bodyPr wrap="square" rtlCol="0">
            <a:spAutoFit/>
          </a:bodyPr>
          <a:lstStyle/>
          <a:p>
            <a:r>
              <a:rPr lang="en-GB" sz="4400" b="1" dirty="0">
                <a:solidFill>
                  <a:schemeClr val="bg1">
                    <a:lumMod val="75000"/>
                  </a:schemeClr>
                </a:solidFill>
                <a:latin typeface="Afterglow" panose="00000500000000000000" pitchFamily="2" charset="0"/>
                <a:ea typeface="Afterglow" panose="00000500000000000000" pitchFamily="2" charset="0"/>
              </a:rPr>
              <a:t>Silver – What do I need to revise?</a:t>
            </a:r>
          </a:p>
        </p:txBody>
      </p:sp>
      <p:pic>
        <p:nvPicPr>
          <p:cNvPr id="5122" name="Picture 2" descr="Target Silver Medal - Sabre Sports Products">
            <a:extLst>
              <a:ext uri="{FF2B5EF4-FFF2-40B4-BE49-F238E27FC236}">
                <a16:creationId xmlns:a16="http://schemas.microsoft.com/office/drawing/2014/main" id="{DE279948-7F46-44C2-A0E6-8AEE7DB81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579"/>
            <a:ext cx="1313155" cy="13131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one Ranger | Lone Ranger Wiki | Fandom">
            <a:extLst>
              <a:ext uri="{FF2B5EF4-FFF2-40B4-BE49-F238E27FC236}">
                <a16:creationId xmlns:a16="http://schemas.microsoft.com/office/drawing/2014/main" id="{DDAD24A7-F814-452F-AC97-E030C604B9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5748" y="63854"/>
            <a:ext cx="2381250" cy="30194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F98EF74-25C3-4912-A7F8-108A4B3585F3}"/>
              </a:ext>
            </a:extLst>
          </p:cNvPr>
          <p:cNvSpPr/>
          <p:nvPr/>
        </p:nvSpPr>
        <p:spPr>
          <a:xfrm>
            <a:off x="1313155" y="1652118"/>
            <a:ext cx="8173263" cy="3416320"/>
          </a:xfrm>
          <a:prstGeom prst="rect">
            <a:avLst/>
          </a:prstGeom>
          <a:noFill/>
        </p:spPr>
        <p:txBody>
          <a:bodyPr wrap="square">
            <a:spAutoFit/>
          </a:bodyPr>
          <a:lstStyle/>
          <a:p>
            <a:r>
              <a:rPr lang="en-GB" altLang="en-US" sz="3600" dirty="0">
                <a:latin typeface="+mj-lt"/>
                <a:sym typeface="Wingdings" pitchFamily="2" charset="2"/>
              </a:rPr>
              <a:t>Ask your teachers. They teach to a syllabus so they will be able to tell you what is available or useful.</a:t>
            </a:r>
          </a:p>
          <a:p>
            <a:endParaRPr lang="en-GB" altLang="en-US" sz="3600" dirty="0">
              <a:solidFill>
                <a:srgbClr val="141317"/>
              </a:solidFill>
              <a:latin typeface="+mj-lt"/>
              <a:cs typeface="Arial" charset="0"/>
              <a:sym typeface="Wingdings" pitchFamily="2" charset="2"/>
            </a:endParaRPr>
          </a:p>
          <a:p>
            <a:r>
              <a:rPr lang="en-GB" altLang="en-US" sz="3600" dirty="0">
                <a:solidFill>
                  <a:srgbClr val="141317"/>
                </a:solidFill>
                <a:latin typeface="+mj-lt"/>
                <a:cs typeface="Arial" charset="0"/>
                <a:sym typeface="Wingdings" pitchFamily="2" charset="2"/>
              </a:rPr>
              <a:t>Research the topics in the syllabus and work through them.</a:t>
            </a:r>
            <a:endParaRPr lang="en-GB" altLang="en-US" sz="2400" dirty="0">
              <a:solidFill>
                <a:srgbClr val="141317"/>
              </a:solidFill>
              <a:latin typeface="+mj-lt"/>
              <a:cs typeface="Arial" charset="0"/>
              <a:sym typeface="Wingdings" pitchFamily="2" charset="2"/>
            </a:endParaRPr>
          </a:p>
        </p:txBody>
      </p:sp>
    </p:spTree>
    <p:extLst>
      <p:ext uri="{BB962C8B-B14F-4D97-AF65-F5344CB8AC3E}">
        <p14:creationId xmlns:p14="http://schemas.microsoft.com/office/powerpoint/2010/main" val="403181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943F8713-DFDA-4171-BD7D-67C1E84AF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9853EB-6D7F-41B4-A2EB-D8E0B3043BB4}"/>
              </a:ext>
            </a:extLst>
          </p:cNvPr>
          <p:cNvSpPr txBox="1"/>
          <p:nvPr/>
        </p:nvSpPr>
        <p:spPr>
          <a:xfrm>
            <a:off x="2550850" y="262936"/>
            <a:ext cx="9579006" cy="769441"/>
          </a:xfrm>
          <a:prstGeom prst="rect">
            <a:avLst/>
          </a:prstGeom>
          <a:noFill/>
        </p:spPr>
        <p:txBody>
          <a:bodyPr wrap="square" rtlCol="0">
            <a:spAutoFit/>
          </a:bodyPr>
          <a:lstStyle/>
          <a:p>
            <a:r>
              <a:rPr lang="en-GB" sz="4400" b="1" dirty="0">
                <a:solidFill>
                  <a:schemeClr val="accent4"/>
                </a:solidFill>
                <a:latin typeface="Afterglow" panose="00000500000000000000" pitchFamily="2" charset="0"/>
                <a:ea typeface="Afterglow" panose="00000500000000000000" pitchFamily="2" charset="0"/>
              </a:rPr>
              <a:t>Gold – How do I revise?</a:t>
            </a:r>
          </a:p>
        </p:txBody>
      </p:sp>
      <p:pic>
        <p:nvPicPr>
          <p:cNvPr id="4098" name="Picture 2" descr="Target Gold, Silver &amp; Bronze Medal - AM1041 | Impact Trophies">
            <a:extLst>
              <a:ext uri="{FF2B5EF4-FFF2-40B4-BE49-F238E27FC236}">
                <a16:creationId xmlns:a16="http://schemas.microsoft.com/office/drawing/2014/main" id="{C100D09C-DB01-4952-BA7D-660B97086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42" y="9586"/>
            <a:ext cx="1588363" cy="15883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pandau Ballet - Gold, Colored Vinyl">
            <a:extLst>
              <a:ext uri="{FF2B5EF4-FFF2-40B4-BE49-F238E27FC236}">
                <a16:creationId xmlns:a16="http://schemas.microsoft.com/office/drawing/2014/main" id="{C276F9F8-BF38-439C-B89C-39AE6C18A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9309" y="98763"/>
            <a:ext cx="2710649" cy="27106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8F3EC1-9F6D-4CB0-9FFA-967037494F10}"/>
              </a:ext>
            </a:extLst>
          </p:cNvPr>
          <p:cNvSpPr/>
          <p:nvPr/>
        </p:nvSpPr>
        <p:spPr>
          <a:xfrm>
            <a:off x="1593688" y="925490"/>
            <a:ext cx="8173263" cy="4832092"/>
          </a:xfrm>
          <a:prstGeom prst="rect">
            <a:avLst/>
          </a:prstGeom>
          <a:noFill/>
        </p:spPr>
        <p:txBody>
          <a:bodyPr wrap="square">
            <a:spAutoFit/>
          </a:bodyPr>
          <a:lstStyle/>
          <a:p>
            <a:r>
              <a:rPr lang="en-GB" altLang="en-US" sz="2800" dirty="0">
                <a:solidFill>
                  <a:srgbClr val="141317"/>
                </a:solidFill>
                <a:highlight>
                  <a:srgbClr val="FF0000"/>
                </a:highlight>
                <a:cs typeface="Arial" charset="0"/>
                <a:sym typeface="Wingdings" pitchFamily="2" charset="2"/>
              </a:rPr>
              <a:t>F</a:t>
            </a:r>
            <a:r>
              <a:rPr lang="en-GB" altLang="en-US" sz="2800" dirty="0">
                <a:solidFill>
                  <a:srgbClr val="141317"/>
                </a:solidFill>
                <a:cs typeface="Arial" charset="0"/>
                <a:sym typeface="Wingdings" pitchFamily="2" charset="2"/>
              </a:rPr>
              <a:t>ind a way – What method of revision works best for you?</a:t>
            </a:r>
          </a:p>
          <a:p>
            <a:r>
              <a:rPr lang="en-GB" altLang="en-US" sz="2800" dirty="0">
                <a:solidFill>
                  <a:srgbClr val="141317"/>
                </a:solidFill>
                <a:highlight>
                  <a:srgbClr val="FF0000"/>
                </a:highlight>
                <a:cs typeface="Arial" charset="0"/>
                <a:sym typeface="Wingdings" pitchFamily="2" charset="2"/>
              </a:rPr>
              <a:t>A</a:t>
            </a:r>
            <a:r>
              <a:rPr lang="en-GB" altLang="en-US" sz="2800" dirty="0">
                <a:solidFill>
                  <a:srgbClr val="141317"/>
                </a:solidFill>
                <a:cs typeface="Arial" charset="0"/>
                <a:sym typeface="Wingdings" pitchFamily="2" charset="2"/>
              </a:rPr>
              <a:t>ctively revise – don’t just read your notes.</a:t>
            </a:r>
          </a:p>
          <a:p>
            <a:endParaRPr lang="en-GB" altLang="en-US" sz="2800" dirty="0">
              <a:solidFill>
                <a:srgbClr val="141317"/>
              </a:solidFill>
              <a:cs typeface="Arial" charset="0"/>
              <a:sym typeface="Wingdings" pitchFamily="2" charset="2"/>
            </a:endParaRPr>
          </a:p>
          <a:p>
            <a:r>
              <a:rPr lang="en-GB" altLang="en-US" sz="2800" dirty="0">
                <a:solidFill>
                  <a:srgbClr val="141317"/>
                </a:solidFill>
                <a:highlight>
                  <a:srgbClr val="FF0000"/>
                </a:highlight>
                <a:cs typeface="Arial" charset="0"/>
                <a:sym typeface="Wingdings" pitchFamily="2" charset="2"/>
              </a:rPr>
              <a:t>B</a:t>
            </a:r>
            <a:r>
              <a:rPr lang="en-GB" altLang="en-US" sz="2800" dirty="0">
                <a:solidFill>
                  <a:srgbClr val="141317"/>
                </a:solidFill>
                <a:cs typeface="Arial" charset="0"/>
                <a:sym typeface="Wingdings" pitchFamily="2" charset="2"/>
              </a:rPr>
              <a:t>reaks – Take them often, especially if nothing is going in.</a:t>
            </a:r>
          </a:p>
          <a:p>
            <a:endParaRPr lang="en-GB" altLang="en-US" sz="2800" dirty="0">
              <a:solidFill>
                <a:srgbClr val="141317"/>
              </a:solidFill>
              <a:cs typeface="Arial" charset="0"/>
              <a:sym typeface="Wingdings" pitchFamily="2" charset="2"/>
            </a:endParaRPr>
          </a:p>
          <a:p>
            <a:r>
              <a:rPr lang="en-GB" altLang="en-US" sz="2800" dirty="0">
                <a:solidFill>
                  <a:srgbClr val="141317"/>
                </a:solidFill>
                <a:highlight>
                  <a:srgbClr val="FF0000"/>
                </a:highlight>
                <a:cs typeface="Arial" charset="0"/>
                <a:sym typeface="Wingdings" pitchFamily="2" charset="2"/>
              </a:rPr>
              <a:t>D</a:t>
            </a:r>
            <a:r>
              <a:rPr lang="en-GB" altLang="en-US" sz="2800" dirty="0">
                <a:solidFill>
                  <a:srgbClr val="141317"/>
                </a:solidFill>
                <a:cs typeface="Arial" charset="0"/>
                <a:sym typeface="Wingdings" pitchFamily="2" charset="2"/>
              </a:rPr>
              <a:t>istractions – Minimise them.</a:t>
            </a:r>
          </a:p>
          <a:p>
            <a:endParaRPr lang="en-GB" altLang="en-US" sz="2800" dirty="0">
              <a:solidFill>
                <a:srgbClr val="141317"/>
              </a:solidFill>
              <a:cs typeface="Arial" charset="0"/>
              <a:sym typeface="Wingdings" pitchFamily="2" charset="2"/>
            </a:endParaRPr>
          </a:p>
          <a:p>
            <a:r>
              <a:rPr lang="en-GB" altLang="en-US" sz="2800" dirty="0">
                <a:highlight>
                  <a:srgbClr val="FF0000"/>
                </a:highlight>
                <a:sym typeface="Wingdings" pitchFamily="2" charset="2"/>
              </a:rPr>
              <a:t>E</a:t>
            </a:r>
            <a:r>
              <a:rPr lang="en-GB" altLang="en-US" sz="2800" dirty="0">
                <a:sym typeface="Wingdings" pitchFamily="2" charset="2"/>
              </a:rPr>
              <a:t>nvironment – You have to be happy &amp; comfortable – Where’s best?</a:t>
            </a:r>
          </a:p>
        </p:txBody>
      </p:sp>
    </p:spTree>
    <p:extLst>
      <p:ext uri="{BB962C8B-B14F-4D97-AF65-F5344CB8AC3E}">
        <p14:creationId xmlns:p14="http://schemas.microsoft.com/office/powerpoint/2010/main" val="166819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943F8713-DFDA-4171-BD7D-67C1E84AF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9853EB-6D7F-41B4-A2EB-D8E0B3043BB4}"/>
              </a:ext>
            </a:extLst>
          </p:cNvPr>
          <p:cNvSpPr txBox="1"/>
          <p:nvPr/>
        </p:nvSpPr>
        <p:spPr>
          <a:xfrm>
            <a:off x="1091953" y="266330"/>
            <a:ext cx="9579006" cy="1446550"/>
          </a:xfrm>
          <a:prstGeom prst="rect">
            <a:avLst/>
          </a:prstGeom>
          <a:noFill/>
        </p:spPr>
        <p:txBody>
          <a:bodyPr wrap="square" rtlCol="0">
            <a:spAutoFit/>
          </a:bodyPr>
          <a:lstStyle/>
          <a:p>
            <a:r>
              <a:rPr lang="en-GB" sz="4400" b="1" dirty="0">
                <a:solidFill>
                  <a:srgbClr val="0070C0"/>
                </a:solidFill>
                <a:latin typeface="Afterglow" panose="00000500000000000000" pitchFamily="2" charset="0"/>
                <a:ea typeface="Afterglow" panose="00000500000000000000" pitchFamily="2" charset="0"/>
              </a:rPr>
              <a:t>Mr H’s Top Tips:</a:t>
            </a:r>
          </a:p>
          <a:p>
            <a:endParaRPr lang="en-GB" sz="4400" dirty="0">
              <a:latin typeface="Afterglow" panose="00000500000000000000" pitchFamily="2" charset="0"/>
              <a:ea typeface="Afterglow" panose="00000500000000000000" pitchFamily="2" charset="0"/>
            </a:endParaRPr>
          </a:p>
        </p:txBody>
      </p:sp>
      <p:sp>
        <p:nvSpPr>
          <p:cNvPr id="5" name="Rectangle 4">
            <a:extLst>
              <a:ext uri="{FF2B5EF4-FFF2-40B4-BE49-F238E27FC236}">
                <a16:creationId xmlns:a16="http://schemas.microsoft.com/office/drawing/2014/main" id="{C7CF98E4-DC7A-4194-8183-4089577B7748}"/>
              </a:ext>
            </a:extLst>
          </p:cNvPr>
          <p:cNvSpPr/>
          <p:nvPr/>
        </p:nvSpPr>
        <p:spPr>
          <a:xfrm>
            <a:off x="1022139" y="989605"/>
            <a:ext cx="10417386" cy="4585871"/>
          </a:xfrm>
          <a:prstGeom prst="rect">
            <a:avLst/>
          </a:prstGeom>
          <a:noFill/>
        </p:spPr>
        <p:txBody>
          <a:bodyPr wrap="square">
            <a:spAutoFit/>
          </a:bodyPr>
          <a:lstStyle/>
          <a:p>
            <a:pPr marL="342900" indent="-342900" algn="ctr" eaLnBrk="1" hangingPunct="1">
              <a:buFont typeface="Wingdings" panose="05000000000000000000" pitchFamily="2" charset="2"/>
              <a:buChar char="q"/>
              <a:defRPr/>
            </a:pPr>
            <a:endParaRPr lang="en-GB" altLang="en-US" sz="2000" dirty="0">
              <a:solidFill>
                <a:schemeClr val="tx1">
                  <a:lumMod val="75000"/>
                  <a:lumOff val="25000"/>
                </a:schemeClr>
              </a:solidFill>
              <a:latin typeface="Calibri Light" panose="020F0302020204030204" pitchFamily="34" charset="0"/>
              <a:cs typeface="Arial" charset="0"/>
              <a:sym typeface="Wingdings" pitchFamily="2" charset="2"/>
            </a:endParaRPr>
          </a:p>
          <a:p>
            <a:pPr marL="571500" indent="-571500" eaLnBrk="1" hangingPunct="1">
              <a:buFont typeface="Wingdings" panose="05000000000000000000" pitchFamily="2" charset="2"/>
              <a:buChar char="q"/>
              <a:defRPr/>
            </a:pPr>
            <a:r>
              <a:rPr lang="en-GB" altLang="en-US" sz="2400" b="1" dirty="0">
                <a:solidFill>
                  <a:srgbClr val="141317"/>
                </a:solidFill>
                <a:latin typeface="Calibri Light" panose="020F0302020204030204" pitchFamily="34" charset="0"/>
                <a:cs typeface="Arial" charset="0"/>
                <a:sym typeface="Wingdings" pitchFamily="2" charset="2"/>
              </a:rPr>
              <a:t>Create a place to study </a:t>
            </a:r>
            <a:r>
              <a:rPr lang="en-GB" altLang="en-US" sz="2400" dirty="0">
                <a:solidFill>
                  <a:srgbClr val="141317"/>
                </a:solidFill>
                <a:latin typeface="Calibri Light" panose="020F0302020204030204" pitchFamily="34" charset="0"/>
                <a:cs typeface="Arial" charset="0"/>
                <a:sym typeface="Wingdings" pitchFamily="2" charset="2"/>
              </a:rPr>
              <a:t>(quiet, well lit, spacious &amp; comfortable)</a:t>
            </a:r>
          </a:p>
          <a:p>
            <a:pPr marL="571500" indent="-571500" eaLnBrk="1" hangingPunct="1">
              <a:buFont typeface="Wingdings" panose="05000000000000000000" pitchFamily="2" charset="2"/>
              <a:buChar char="q"/>
              <a:defRPr/>
            </a:pPr>
            <a:r>
              <a:rPr lang="en-GB" altLang="en-US" sz="2400" b="1" dirty="0">
                <a:solidFill>
                  <a:srgbClr val="141317"/>
                </a:solidFill>
                <a:latin typeface="Calibri Light" panose="020F0302020204030204" pitchFamily="34" charset="0"/>
                <a:cs typeface="Arial" charset="0"/>
                <a:sym typeface="Wingdings" pitchFamily="2" charset="2"/>
              </a:rPr>
              <a:t>Plan your revision </a:t>
            </a:r>
            <a:r>
              <a:rPr lang="en-GB" altLang="en-US" sz="2400" dirty="0">
                <a:solidFill>
                  <a:srgbClr val="141317"/>
                </a:solidFill>
                <a:latin typeface="Calibri Light" panose="020F0302020204030204" pitchFamily="34" charset="0"/>
                <a:cs typeface="Arial" charset="0"/>
                <a:sym typeface="Wingdings" pitchFamily="2" charset="2"/>
              </a:rPr>
              <a:t>(use and re-use the planner you have been given)</a:t>
            </a:r>
          </a:p>
          <a:p>
            <a:pPr marL="571500" indent="-571500" eaLnBrk="1" hangingPunct="1">
              <a:buFont typeface="Wingdings" panose="05000000000000000000" pitchFamily="2" charset="2"/>
              <a:buChar char="q"/>
              <a:defRPr/>
            </a:pPr>
            <a:r>
              <a:rPr lang="en-GB" altLang="en-US" sz="2400" b="1" dirty="0">
                <a:solidFill>
                  <a:srgbClr val="141317"/>
                </a:solidFill>
                <a:latin typeface="Calibri Light" panose="020F0302020204030204" pitchFamily="34" charset="0"/>
                <a:cs typeface="Arial" charset="0"/>
                <a:sym typeface="Wingdings" pitchFamily="2" charset="2"/>
              </a:rPr>
              <a:t>Prioritise</a:t>
            </a:r>
            <a:r>
              <a:rPr lang="en-GB" altLang="en-US" sz="2400" dirty="0">
                <a:solidFill>
                  <a:srgbClr val="141317"/>
                </a:solidFill>
                <a:latin typeface="Calibri Light" panose="020F0302020204030204" pitchFamily="34" charset="0"/>
                <a:cs typeface="Arial" charset="0"/>
                <a:sym typeface="Wingdings" pitchFamily="2" charset="2"/>
              </a:rPr>
              <a:t> your subjects </a:t>
            </a:r>
          </a:p>
          <a:p>
            <a:pPr marL="571500" indent="-571500" eaLnBrk="1" hangingPunct="1">
              <a:buFont typeface="Wingdings" panose="05000000000000000000" pitchFamily="2" charset="2"/>
              <a:buChar char="q"/>
              <a:defRPr/>
            </a:pPr>
            <a:r>
              <a:rPr lang="en-GB" altLang="en-US" sz="2400" dirty="0">
                <a:solidFill>
                  <a:srgbClr val="141317"/>
                </a:solidFill>
                <a:latin typeface="Calibri Light" panose="020F0302020204030204" pitchFamily="34" charset="0"/>
                <a:cs typeface="Arial" charset="0"/>
                <a:sym typeface="Wingdings" pitchFamily="2" charset="2"/>
              </a:rPr>
              <a:t>Avoid passive revision; </a:t>
            </a:r>
            <a:r>
              <a:rPr lang="en-GB" altLang="en-US" sz="2400" b="1" dirty="0">
                <a:solidFill>
                  <a:srgbClr val="141317"/>
                </a:solidFill>
                <a:latin typeface="Calibri Light" panose="020F0302020204030204" pitchFamily="34" charset="0"/>
                <a:cs typeface="Arial" charset="0"/>
                <a:sym typeface="Wingdings" pitchFamily="2" charset="2"/>
              </a:rPr>
              <a:t>do active revision </a:t>
            </a:r>
            <a:r>
              <a:rPr lang="en-GB" altLang="en-US" sz="2400" dirty="0">
                <a:solidFill>
                  <a:srgbClr val="141317"/>
                </a:solidFill>
                <a:latin typeface="Calibri Light" panose="020F0302020204030204" pitchFamily="34" charset="0"/>
                <a:cs typeface="Arial" charset="0"/>
                <a:sym typeface="Wingdings" pitchFamily="2" charset="2"/>
              </a:rPr>
              <a:t>(make notes)</a:t>
            </a:r>
          </a:p>
          <a:p>
            <a:pPr marL="571500" indent="-571500" eaLnBrk="1" hangingPunct="1">
              <a:buFont typeface="Wingdings" panose="05000000000000000000" pitchFamily="2" charset="2"/>
              <a:buChar char="q"/>
              <a:defRPr/>
            </a:pPr>
            <a:r>
              <a:rPr lang="en-GB" altLang="en-US" sz="2400" dirty="0">
                <a:solidFill>
                  <a:srgbClr val="141317"/>
                </a:solidFill>
                <a:latin typeface="Calibri Light" panose="020F0302020204030204" pitchFamily="34" charset="0"/>
                <a:cs typeface="Arial" charset="0"/>
                <a:sym typeface="Wingdings" pitchFamily="2" charset="2"/>
              </a:rPr>
              <a:t>Revise </a:t>
            </a:r>
            <a:r>
              <a:rPr lang="en-GB" altLang="en-US" sz="2400" b="1" dirty="0">
                <a:solidFill>
                  <a:srgbClr val="141317"/>
                </a:solidFill>
                <a:latin typeface="Calibri Light" panose="020F0302020204030204" pitchFamily="34" charset="0"/>
                <a:cs typeface="Arial" charset="0"/>
                <a:sym typeface="Wingdings" pitchFamily="2" charset="2"/>
              </a:rPr>
              <a:t>multiple subjects </a:t>
            </a:r>
            <a:r>
              <a:rPr lang="en-GB" altLang="en-US" sz="2400" dirty="0">
                <a:solidFill>
                  <a:srgbClr val="141317"/>
                </a:solidFill>
                <a:latin typeface="Calibri Light" panose="020F0302020204030204" pitchFamily="34" charset="0"/>
                <a:cs typeface="Arial" charset="0"/>
                <a:sym typeface="Wingdings" pitchFamily="2" charset="2"/>
              </a:rPr>
              <a:t>across one day</a:t>
            </a:r>
          </a:p>
          <a:p>
            <a:pPr marL="571500" indent="-571500" eaLnBrk="1" hangingPunct="1">
              <a:buFont typeface="Wingdings" panose="05000000000000000000" pitchFamily="2" charset="2"/>
              <a:buChar char="q"/>
              <a:defRPr/>
            </a:pPr>
            <a:r>
              <a:rPr lang="en-GB" altLang="en-US" sz="2400" b="1" dirty="0">
                <a:solidFill>
                  <a:srgbClr val="141317"/>
                </a:solidFill>
                <a:latin typeface="Calibri Light" panose="020F0302020204030204" pitchFamily="34" charset="0"/>
                <a:cs typeface="Arial" charset="0"/>
                <a:sym typeface="Wingdings" pitchFamily="2" charset="2"/>
              </a:rPr>
              <a:t>Test yourself </a:t>
            </a:r>
            <a:r>
              <a:rPr lang="en-GB" altLang="en-US" sz="2400" dirty="0">
                <a:solidFill>
                  <a:srgbClr val="141317"/>
                </a:solidFill>
                <a:latin typeface="Calibri Light" panose="020F0302020204030204" pitchFamily="34" charset="0"/>
                <a:cs typeface="Arial" charset="0"/>
                <a:sym typeface="Wingdings" pitchFamily="2" charset="2"/>
              </a:rPr>
              <a:t>(or get others to test you)</a:t>
            </a:r>
          </a:p>
          <a:p>
            <a:pPr marL="571500" indent="-571500" eaLnBrk="1" hangingPunct="1">
              <a:buFont typeface="Wingdings" panose="05000000000000000000" pitchFamily="2" charset="2"/>
              <a:buChar char="q"/>
              <a:defRPr/>
            </a:pPr>
            <a:r>
              <a:rPr lang="en-GB" altLang="en-US" sz="2400" b="1" dirty="0">
                <a:solidFill>
                  <a:srgbClr val="141317"/>
                </a:solidFill>
                <a:latin typeface="Calibri Light" panose="020F0302020204030204" pitchFamily="34" charset="0"/>
                <a:cs typeface="Arial" charset="0"/>
                <a:sym typeface="Wingdings" pitchFamily="2" charset="2"/>
              </a:rPr>
              <a:t>Become a teacher </a:t>
            </a:r>
            <a:r>
              <a:rPr lang="en-GB" altLang="en-US" sz="2400" dirty="0">
                <a:solidFill>
                  <a:srgbClr val="141317"/>
                </a:solidFill>
                <a:latin typeface="Calibri Light" panose="020F0302020204030204" pitchFamily="34" charset="0"/>
                <a:cs typeface="Arial" charset="0"/>
                <a:sym typeface="Wingdings" pitchFamily="2" charset="2"/>
              </a:rPr>
              <a:t>– teach what you’re learning to others</a:t>
            </a:r>
          </a:p>
          <a:p>
            <a:pPr marL="571500" indent="-571500" eaLnBrk="1" hangingPunct="1">
              <a:buFont typeface="Wingdings" panose="05000000000000000000" pitchFamily="2" charset="2"/>
              <a:buChar char="q"/>
              <a:defRPr/>
            </a:pPr>
            <a:r>
              <a:rPr lang="en-GB" altLang="en-US" sz="2400" dirty="0">
                <a:solidFill>
                  <a:srgbClr val="141317"/>
                </a:solidFill>
                <a:latin typeface="Calibri Light" panose="020F0302020204030204" pitchFamily="34" charset="0"/>
                <a:cs typeface="Arial" charset="0"/>
                <a:sym typeface="Wingdings" pitchFamily="2" charset="2"/>
              </a:rPr>
              <a:t>Do </a:t>
            </a:r>
            <a:r>
              <a:rPr lang="en-GB" altLang="en-US" sz="2400" b="1" dirty="0">
                <a:solidFill>
                  <a:srgbClr val="141317"/>
                </a:solidFill>
                <a:latin typeface="Calibri Light" panose="020F0302020204030204" pitchFamily="34" charset="0"/>
                <a:cs typeface="Arial" charset="0"/>
                <a:sym typeface="Wingdings" pitchFamily="2" charset="2"/>
              </a:rPr>
              <a:t>past papers</a:t>
            </a:r>
          </a:p>
          <a:p>
            <a:pPr marL="571500" indent="-571500" eaLnBrk="1" hangingPunct="1">
              <a:buFont typeface="Wingdings" panose="05000000000000000000" pitchFamily="2" charset="2"/>
              <a:buChar char="q"/>
              <a:defRPr/>
            </a:pPr>
            <a:r>
              <a:rPr lang="en-GB" altLang="en-US" sz="2400" b="1" dirty="0">
                <a:solidFill>
                  <a:srgbClr val="141317"/>
                </a:solidFill>
                <a:latin typeface="Calibri Light" panose="020F0302020204030204" pitchFamily="34" charset="0"/>
                <a:cs typeface="Arial" charset="0"/>
                <a:sym typeface="Wingdings" pitchFamily="2" charset="2"/>
              </a:rPr>
              <a:t>Repeat, repeat, repeat</a:t>
            </a:r>
          </a:p>
          <a:p>
            <a:pPr marL="571500" indent="-571500" eaLnBrk="1" hangingPunct="1">
              <a:buFont typeface="Wingdings" panose="05000000000000000000" pitchFamily="2" charset="2"/>
              <a:buChar char="q"/>
              <a:defRPr/>
            </a:pPr>
            <a:r>
              <a:rPr lang="en-GB" altLang="en-US" sz="2400" dirty="0">
                <a:solidFill>
                  <a:srgbClr val="141317"/>
                </a:solidFill>
                <a:latin typeface="Calibri Light" panose="020F0302020204030204" pitchFamily="34" charset="0"/>
                <a:cs typeface="Arial" charset="0"/>
                <a:sym typeface="Wingdings" pitchFamily="2" charset="2"/>
              </a:rPr>
              <a:t>Don’t stop doing the things you love doing </a:t>
            </a:r>
            <a:r>
              <a:rPr lang="en-GB" altLang="en-US" sz="2400" i="1" dirty="0">
                <a:solidFill>
                  <a:srgbClr val="141317"/>
                </a:solidFill>
                <a:latin typeface="Calibri Light" panose="020F0302020204030204" pitchFamily="34" charset="0"/>
                <a:cs typeface="Arial" charset="0"/>
                <a:sym typeface="Wingdings" pitchFamily="2" charset="2"/>
              </a:rPr>
              <a:t>“All work and no play…”</a:t>
            </a:r>
          </a:p>
          <a:p>
            <a:pPr marL="571500" indent="-571500" eaLnBrk="1" hangingPunct="1">
              <a:buFont typeface="Wingdings" panose="05000000000000000000" pitchFamily="2" charset="2"/>
              <a:buChar char="q"/>
              <a:defRPr/>
            </a:pPr>
            <a:endParaRPr lang="en-GB" altLang="en-US" sz="3200" dirty="0">
              <a:solidFill>
                <a:srgbClr val="141317"/>
              </a:solidFill>
              <a:latin typeface="Calibri Light" panose="020F0302020204030204" pitchFamily="34" charset="0"/>
              <a:cs typeface="Arial" charset="0"/>
              <a:sym typeface="Wingdings" pitchFamily="2" charset="2"/>
            </a:endParaRPr>
          </a:p>
        </p:txBody>
      </p:sp>
      <p:sp>
        <p:nvSpPr>
          <p:cNvPr id="2" name="AutoShape 2" descr="Best Method to Connect Multiple Ethernet Switch - Cascade Switch vs Stack  Switch">
            <a:extLst>
              <a:ext uri="{FF2B5EF4-FFF2-40B4-BE49-F238E27FC236}">
                <a16:creationId xmlns:a16="http://schemas.microsoft.com/office/drawing/2014/main" id="{80707FEE-378F-4982-A650-B9D884415B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07204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barn(inVertical)">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barn(inVertical)">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barn(inVertical)">
                                      <p:cBhvr>
                                        <p:cTn id="45" dur="500"/>
                                        <p:tgtEl>
                                          <p:spTgt spid="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barn(inVertical)">
                                      <p:cBhvr>
                                        <p:cTn id="50" dur="500"/>
                                        <p:tgtEl>
                                          <p:spTgt spid="5">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barn(inVertical)">
                                      <p:cBhvr>
                                        <p:cTn id="55" dur="500"/>
                                        <p:tgtEl>
                                          <p:spTgt spid="5">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Effect transition="in" filter="barn(inVertical)">
                                      <p:cBhvr>
                                        <p:cTn id="60" dur="500"/>
                                        <p:tgtEl>
                                          <p:spTgt spid="5">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5">
                                            <p:txEl>
                                              <p:pRg st="9" end="9"/>
                                            </p:txEl>
                                          </p:spTgt>
                                        </p:tgtEl>
                                        <p:attrNameLst>
                                          <p:attrName>style.visibility</p:attrName>
                                        </p:attrNameLst>
                                      </p:cBhvr>
                                      <p:to>
                                        <p:strVal val="visible"/>
                                      </p:to>
                                    </p:set>
                                    <p:animEffect transition="in" filter="barn(inVertical)">
                                      <p:cBhvr>
                                        <p:cTn id="65" dur="500"/>
                                        <p:tgtEl>
                                          <p:spTgt spid="5">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5">
                                            <p:txEl>
                                              <p:pRg st="10" end="10"/>
                                            </p:txEl>
                                          </p:spTgt>
                                        </p:tgtEl>
                                        <p:attrNameLst>
                                          <p:attrName>style.visibility</p:attrName>
                                        </p:attrNameLst>
                                      </p:cBhvr>
                                      <p:to>
                                        <p:strVal val="visible"/>
                                      </p:to>
                                    </p:set>
                                    <p:animEffect transition="in" filter="barn(inVertical)">
                                      <p:cBhvr>
                                        <p:cTn id="70"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943F8713-DFDA-4171-BD7D-67C1E84AF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9853EB-6D7F-41B4-A2EB-D8E0B3043BB4}"/>
              </a:ext>
            </a:extLst>
          </p:cNvPr>
          <p:cNvSpPr txBox="1"/>
          <p:nvPr/>
        </p:nvSpPr>
        <p:spPr>
          <a:xfrm>
            <a:off x="1091953" y="266330"/>
            <a:ext cx="9579006" cy="1446550"/>
          </a:xfrm>
          <a:prstGeom prst="rect">
            <a:avLst/>
          </a:prstGeom>
          <a:noFill/>
        </p:spPr>
        <p:txBody>
          <a:bodyPr wrap="square" rtlCol="0">
            <a:spAutoFit/>
          </a:bodyPr>
          <a:lstStyle/>
          <a:p>
            <a:r>
              <a:rPr lang="en-GB" sz="4400" b="1" dirty="0">
                <a:solidFill>
                  <a:srgbClr val="0070C0"/>
                </a:solidFill>
                <a:latin typeface="Afterglow" panose="00000500000000000000" pitchFamily="2" charset="0"/>
                <a:ea typeface="Afterglow" panose="00000500000000000000" pitchFamily="2" charset="0"/>
              </a:rPr>
              <a:t>One word conclusion:</a:t>
            </a:r>
          </a:p>
          <a:p>
            <a:endParaRPr lang="en-GB" sz="4400" dirty="0">
              <a:latin typeface="Afterglow" panose="00000500000000000000" pitchFamily="2" charset="0"/>
              <a:ea typeface="Afterglow" panose="00000500000000000000" pitchFamily="2" charset="0"/>
            </a:endParaRPr>
          </a:p>
        </p:txBody>
      </p:sp>
      <p:sp>
        <p:nvSpPr>
          <p:cNvPr id="5" name="Rectangle 4">
            <a:extLst>
              <a:ext uri="{FF2B5EF4-FFF2-40B4-BE49-F238E27FC236}">
                <a16:creationId xmlns:a16="http://schemas.microsoft.com/office/drawing/2014/main" id="{C7CF98E4-DC7A-4194-8183-4089577B7748}"/>
              </a:ext>
            </a:extLst>
          </p:cNvPr>
          <p:cNvSpPr/>
          <p:nvPr/>
        </p:nvSpPr>
        <p:spPr>
          <a:xfrm>
            <a:off x="1022139" y="989605"/>
            <a:ext cx="10417386" cy="4585871"/>
          </a:xfrm>
          <a:prstGeom prst="rect">
            <a:avLst/>
          </a:prstGeom>
          <a:noFill/>
        </p:spPr>
        <p:txBody>
          <a:bodyPr wrap="square">
            <a:spAutoFit/>
          </a:bodyPr>
          <a:lstStyle/>
          <a:p>
            <a:pPr marL="342900" indent="-342900" algn="ctr" eaLnBrk="1" hangingPunct="1">
              <a:buFont typeface="Wingdings" panose="05000000000000000000" pitchFamily="2" charset="2"/>
              <a:buChar char="q"/>
              <a:defRPr/>
            </a:pPr>
            <a:endParaRPr lang="en-GB" altLang="en-US" sz="2000" dirty="0">
              <a:solidFill>
                <a:schemeClr val="tx1">
                  <a:lumMod val="75000"/>
                  <a:lumOff val="25000"/>
                </a:schemeClr>
              </a:solidFill>
              <a:latin typeface="Calibri Light" panose="020F0302020204030204" pitchFamily="34" charset="0"/>
              <a:cs typeface="Arial" charset="0"/>
              <a:sym typeface="Wingdings" pitchFamily="2" charset="2"/>
            </a:endParaRPr>
          </a:p>
          <a:p>
            <a:pPr marL="571500" indent="-571500" eaLnBrk="1" hangingPunct="1">
              <a:buFont typeface="Wingdings" panose="05000000000000000000" pitchFamily="2" charset="2"/>
              <a:buChar char="q"/>
              <a:defRPr/>
            </a:pPr>
            <a:r>
              <a:rPr lang="en-GB" altLang="en-US" sz="2400" b="1" dirty="0">
                <a:solidFill>
                  <a:srgbClr val="FF0000"/>
                </a:solidFill>
                <a:latin typeface="Calibri Light" panose="020F0302020204030204" pitchFamily="34" charset="0"/>
                <a:cs typeface="Arial" charset="0"/>
                <a:sym typeface="Wingdings" pitchFamily="2" charset="2"/>
              </a:rPr>
              <a:t>Plan</a:t>
            </a:r>
          </a:p>
          <a:p>
            <a:pPr marL="571500" indent="-571500" eaLnBrk="1" hangingPunct="1">
              <a:buFont typeface="Wingdings" panose="05000000000000000000" pitchFamily="2" charset="2"/>
              <a:buChar char="q"/>
              <a:defRPr/>
            </a:pPr>
            <a:r>
              <a:rPr lang="en-GB" altLang="en-US" sz="2400" b="1" dirty="0">
                <a:solidFill>
                  <a:srgbClr val="FF0000"/>
                </a:solidFill>
                <a:latin typeface="Calibri Light" panose="020F0302020204030204" pitchFamily="34" charset="0"/>
                <a:cs typeface="Arial" charset="0"/>
                <a:sym typeface="Wingdings" pitchFamily="2" charset="2"/>
              </a:rPr>
              <a:t>Notes</a:t>
            </a:r>
          </a:p>
          <a:p>
            <a:pPr marL="571500" indent="-571500" eaLnBrk="1" hangingPunct="1">
              <a:buFont typeface="Wingdings" panose="05000000000000000000" pitchFamily="2" charset="2"/>
              <a:buChar char="q"/>
              <a:defRPr/>
            </a:pPr>
            <a:r>
              <a:rPr lang="en-GB" altLang="en-US" sz="2400" b="1" dirty="0">
                <a:solidFill>
                  <a:srgbClr val="FF0000"/>
                </a:solidFill>
                <a:latin typeface="Calibri Light" panose="020F0302020204030204" pitchFamily="34" charset="0"/>
                <a:cs typeface="Arial" charset="0"/>
                <a:sym typeface="Wingdings" pitchFamily="2" charset="2"/>
              </a:rPr>
              <a:t>Room</a:t>
            </a:r>
          </a:p>
          <a:p>
            <a:pPr marL="571500" indent="-571500" eaLnBrk="1" hangingPunct="1">
              <a:buFont typeface="Wingdings" panose="05000000000000000000" pitchFamily="2" charset="2"/>
              <a:buChar char="q"/>
              <a:defRPr/>
            </a:pPr>
            <a:r>
              <a:rPr lang="en-GB" altLang="en-US" sz="2400" b="1" dirty="0">
                <a:solidFill>
                  <a:srgbClr val="FF0000"/>
                </a:solidFill>
                <a:latin typeface="Calibri Light" panose="020F0302020204030204" pitchFamily="34" charset="0"/>
                <a:cs typeface="Arial" charset="0"/>
                <a:sym typeface="Wingdings" pitchFamily="2" charset="2"/>
              </a:rPr>
              <a:t>Vary</a:t>
            </a:r>
          </a:p>
          <a:p>
            <a:pPr marL="571500" indent="-571500" eaLnBrk="1" hangingPunct="1">
              <a:buFont typeface="Wingdings" panose="05000000000000000000" pitchFamily="2" charset="2"/>
              <a:buChar char="q"/>
              <a:defRPr/>
            </a:pPr>
            <a:r>
              <a:rPr lang="en-GB" altLang="en-US" sz="2400" b="1" dirty="0">
                <a:solidFill>
                  <a:srgbClr val="FF0000"/>
                </a:solidFill>
                <a:latin typeface="Calibri Light" panose="020F0302020204030204" pitchFamily="34" charset="0"/>
                <a:cs typeface="Arial" charset="0"/>
                <a:sym typeface="Wingdings" pitchFamily="2" charset="2"/>
              </a:rPr>
              <a:t>Sleep</a:t>
            </a:r>
          </a:p>
          <a:p>
            <a:pPr marL="571500" indent="-571500" eaLnBrk="1" hangingPunct="1">
              <a:buFont typeface="Wingdings" panose="05000000000000000000" pitchFamily="2" charset="2"/>
              <a:buChar char="q"/>
              <a:defRPr/>
            </a:pPr>
            <a:r>
              <a:rPr lang="en-GB" altLang="en-US" sz="2400" b="1" dirty="0">
                <a:solidFill>
                  <a:srgbClr val="FF0000"/>
                </a:solidFill>
                <a:latin typeface="Calibri Light" panose="020F0302020204030204" pitchFamily="34" charset="0"/>
                <a:cs typeface="Arial" charset="0"/>
                <a:sym typeface="Wingdings" pitchFamily="2" charset="2"/>
              </a:rPr>
              <a:t>Post-Its (hyphens don’t count)</a:t>
            </a:r>
          </a:p>
          <a:p>
            <a:pPr marL="571500" indent="-571500" eaLnBrk="1" hangingPunct="1">
              <a:buFont typeface="Wingdings" panose="05000000000000000000" pitchFamily="2" charset="2"/>
              <a:buChar char="q"/>
              <a:defRPr/>
            </a:pPr>
            <a:r>
              <a:rPr lang="en-GB" altLang="en-US" sz="2400" b="1" dirty="0">
                <a:solidFill>
                  <a:srgbClr val="FF0000"/>
                </a:solidFill>
                <a:latin typeface="Calibri Light" panose="020F0302020204030204" pitchFamily="34" charset="0"/>
                <a:cs typeface="Arial" charset="0"/>
                <a:sym typeface="Wingdings" pitchFamily="2" charset="2"/>
              </a:rPr>
              <a:t>Papers</a:t>
            </a:r>
          </a:p>
          <a:p>
            <a:pPr marL="571500" indent="-571500" eaLnBrk="1" hangingPunct="1">
              <a:buFont typeface="Wingdings" panose="05000000000000000000" pitchFamily="2" charset="2"/>
              <a:buChar char="q"/>
              <a:defRPr/>
            </a:pPr>
            <a:r>
              <a:rPr lang="en-GB" altLang="en-US" sz="2400" b="1" dirty="0">
                <a:solidFill>
                  <a:srgbClr val="FF0000"/>
                </a:solidFill>
                <a:latin typeface="Calibri Light" panose="020F0302020204030204" pitchFamily="34" charset="0"/>
                <a:cs typeface="Arial" charset="0"/>
                <a:sym typeface="Wingdings" pitchFamily="2" charset="2"/>
              </a:rPr>
              <a:t>Punctuality</a:t>
            </a:r>
          </a:p>
          <a:p>
            <a:pPr marL="571500" indent="-571500" eaLnBrk="1" hangingPunct="1">
              <a:buFont typeface="Wingdings" panose="05000000000000000000" pitchFamily="2" charset="2"/>
              <a:buChar char="q"/>
              <a:defRPr/>
            </a:pPr>
            <a:r>
              <a:rPr lang="en-GB" altLang="en-US" sz="2400" b="1" dirty="0">
                <a:solidFill>
                  <a:srgbClr val="FF0000"/>
                </a:solidFill>
                <a:latin typeface="Calibri Light" panose="020F0302020204030204" pitchFamily="34" charset="0"/>
                <a:cs typeface="Arial" charset="0"/>
                <a:sym typeface="Wingdings" pitchFamily="2" charset="2"/>
              </a:rPr>
              <a:t>Context</a:t>
            </a:r>
          </a:p>
          <a:p>
            <a:pPr marL="571500" indent="-571500" eaLnBrk="1" hangingPunct="1">
              <a:buFont typeface="Wingdings" panose="05000000000000000000" pitchFamily="2" charset="2"/>
              <a:buChar char="q"/>
              <a:defRPr/>
            </a:pPr>
            <a:r>
              <a:rPr lang="en-GB" altLang="en-US" sz="2400" b="1" dirty="0">
                <a:solidFill>
                  <a:srgbClr val="FF0000"/>
                </a:solidFill>
                <a:latin typeface="Calibri Light" panose="020F0302020204030204" pitchFamily="34" charset="0"/>
                <a:cs typeface="Arial" charset="0"/>
                <a:sym typeface="Wingdings" pitchFamily="2" charset="2"/>
              </a:rPr>
              <a:t>Believe</a:t>
            </a:r>
            <a:endParaRPr lang="en-GB" altLang="en-US" sz="2400" b="1" i="1" dirty="0">
              <a:solidFill>
                <a:srgbClr val="FF0000"/>
              </a:solidFill>
              <a:latin typeface="Calibri Light" panose="020F0302020204030204" pitchFamily="34" charset="0"/>
              <a:cs typeface="Arial" charset="0"/>
              <a:sym typeface="Wingdings" pitchFamily="2" charset="2"/>
            </a:endParaRPr>
          </a:p>
          <a:p>
            <a:pPr marL="571500" indent="-571500" eaLnBrk="1" hangingPunct="1">
              <a:buFont typeface="Wingdings" panose="05000000000000000000" pitchFamily="2" charset="2"/>
              <a:buChar char="q"/>
              <a:defRPr/>
            </a:pPr>
            <a:endParaRPr lang="en-GB" altLang="en-US" sz="3200" dirty="0">
              <a:solidFill>
                <a:srgbClr val="141317"/>
              </a:solidFill>
              <a:latin typeface="Calibri Light" panose="020F0302020204030204" pitchFamily="34" charset="0"/>
              <a:cs typeface="Arial" charset="0"/>
              <a:sym typeface="Wingdings" pitchFamily="2" charset="2"/>
            </a:endParaRPr>
          </a:p>
        </p:txBody>
      </p:sp>
      <p:sp>
        <p:nvSpPr>
          <p:cNvPr id="2" name="AutoShape 2" descr="Best Method to Connect Multiple Ethernet Switch - Cascade Switch vs Stack  Switch">
            <a:extLst>
              <a:ext uri="{FF2B5EF4-FFF2-40B4-BE49-F238E27FC236}">
                <a16:creationId xmlns:a16="http://schemas.microsoft.com/office/drawing/2014/main" id="{80707FEE-378F-4982-A650-B9D884415B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09667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down)">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down)">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wipe(down)">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wipe(down)">
                                      <p:cBhvr>
                                        <p:cTn id="45" dur="500"/>
                                        <p:tgtEl>
                                          <p:spTgt spid="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wipe(down)">
                                      <p:cBhvr>
                                        <p:cTn id="50" dur="500"/>
                                        <p:tgtEl>
                                          <p:spTgt spid="5">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wipe(down)">
                                      <p:cBhvr>
                                        <p:cTn id="55" dur="500"/>
                                        <p:tgtEl>
                                          <p:spTgt spid="5">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Effect transition="in" filter="wipe(down)">
                                      <p:cBhvr>
                                        <p:cTn id="60" dur="500"/>
                                        <p:tgtEl>
                                          <p:spTgt spid="5">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5">
                                            <p:txEl>
                                              <p:pRg st="9" end="9"/>
                                            </p:txEl>
                                          </p:spTgt>
                                        </p:tgtEl>
                                        <p:attrNameLst>
                                          <p:attrName>style.visibility</p:attrName>
                                        </p:attrNameLst>
                                      </p:cBhvr>
                                      <p:to>
                                        <p:strVal val="visible"/>
                                      </p:to>
                                    </p:set>
                                    <p:animEffect transition="in" filter="wipe(down)">
                                      <p:cBhvr>
                                        <p:cTn id="65" dur="500"/>
                                        <p:tgtEl>
                                          <p:spTgt spid="5">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5">
                                            <p:txEl>
                                              <p:pRg st="10" end="10"/>
                                            </p:txEl>
                                          </p:spTgt>
                                        </p:tgtEl>
                                        <p:attrNameLst>
                                          <p:attrName>style.visibility</p:attrName>
                                        </p:attrNameLst>
                                      </p:cBhvr>
                                      <p:to>
                                        <p:strVal val="visible"/>
                                      </p:to>
                                    </p:set>
                                    <p:animEffect transition="in" filter="wipe(down)">
                                      <p:cBhvr>
                                        <p:cTn id="70"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943F8713-DFDA-4171-BD7D-67C1E84AF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Best Method to Connect Multiple Ethernet Switch - Cascade Switch vs Stack  Switch">
            <a:extLst>
              <a:ext uri="{FF2B5EF4-FFF2-40B4-BE49-F238E27FC236}">
                <a16:creationId xmlns:a16="http://schemas.microsoft.com/office/drawing/2014/main" id="{80707FEE-378F-4982-A650-B9D884415B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50" name="Picture 2" descr="Any Questions Images – Browse 4,214 Stock Photos, Vectors, and Video |  Adobe Stock">
            <a:extLst>
              <a:ext uri="{FF2B5EF4-FFF2-40B4-BE49-F238E27FC236}">
                <a16:creationId xmlns:a16="http://schemas.microsoft.com/office/drawing/2014/main" id="{8C8B0B6D-9793-4919-9568-A41AAC4E5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596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57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943F8713-DFDA-4171-BD7D-67C1E84AF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9853EB-6D7F-41B4-A2EB-D8E0B3043BB4}"/>
              </a:ext>
            </a:extLst>
          </p:cNvPr>
          <p:cNvSpPr txBox="1"/>
          <p:nvPr/>
        </p:nvSpPr>
        <p:spPr>
          <a:xfrm>
            <a:off x="1260629" y="333514"/>
            <a:ext cx="8913181" cy="5632311"/>
          </a:xfrm>
          <a:prstGeom prst="rect">
            <a:avLst/>
          </a:prstGeom>
          <a:noFill/>
        </p:spPr>
        <p:txBody>
          <a:bodyPr wrap="square" rtlCol="0">
            <a:spAutoFit/>
          </a:bodyPr>
          <a:lstStyle/>
          <a:p>
            <a:r>
              <a:rPr lang="en-GB" sz="4000" b="1" dirty="0">
                <a:solidFill>
                  <a:srgbClr val="0070C0"/>
                </a:solidFill>
                <a:latin typeface="Afterglow" panose="00000500000000000000" pitchFamily="2" charset="0"/>
                <a:ea typeface="Afterglow" panose="00000500000000000000" pitchFamily="2" charset="0"/>
              </a:rPr>
              <a:t>Let’s get talking:</a:t>
            </a:r>
          </a:p>
          <a:p>
            <a:endParaRPr lang="en-GB" sz="4000" dirty="0">
              <a:latin typeface="Afterglow" panose="00000500000000000000" pitchFamily="2" charset="0"/>
              <a:ea typeface="Afterglow" panose="00000500000000000000" pitchFamily="2" charset="0"/>
            </a:endParaRPr>
          </a:p>
          <a:p>
            <a:r>
              <a:rPr lang="en-GB" sz="4000" i="1" dirty="0">
                <a:latin typeface="Afterglow" panose="00000500000000000000" pitchFamily="2" charset="0"/>
                <a:ea typeface="Afterglow" panose="00000500000000000000" pitchFamily="2" charset="0"/>
              </a:rPr>
              <a:t>Adults</a:t>
            </a:r>
            <a:r>
              <a:rPr lang="en-GB" sz="4000" dirty="0">
                <a:latin typeface="Afterglow" panose="00000500000000000000" pitchFamily="2" charset="0"/>
                <a:ea typeface="Afterglow" panose="00000500000000000000" pitchFamily="2" charset="0"/>
              </a:rPr>
              <a:t> – Reflecting on the most recent time you have had to study for something, what worked well for you? Share this with your children.</a:t>
            </a:r>
          </a:p>
          <a:p>
            <a:endParaRPr lang="en-GB" sz="4000" dirty="0">
              <a:latin typeface="Afterglow" panose="00000500000000000000" pitchFamily="2" charset="0"/>
              <a:ea typeface="Afterglow" panose="00000500000000000000" pitchFamily="2" charset="0"/>
            </a:endParaRPr>
          </a:p>
          <a:p>
            <a:r>
              <a:rPr lang="en-GB" sz="4000" dirty="0">
                <a:latin typeface="Afterglow" panose="00000500000000000000" pitchFamily="2" charset="0"/>
                <a:ea typeface="Afterglow" panose="00000500000000000000" pitchFamily="2" charset="0"/>
              </a:rPr>
              <a:t>What wouldn’t work well for you or what challenges might you face?</a:t>
            </a:r>
          </a:p>
        </p:txBody>
      </p:sp>
      <p:pic>
        <p:nvPicPr>
          <p:cNvPr id="1026" name="Picture 2" descr="11,209 Two People Talking Illustrations &amp; Clip Art - iStock">
            <a:extLst>
              <a:ext uri="{FF2B5EF4-FFF2-40B4-BE49-F238E27FC236}">
                <a16:creationId xmlns:a16="http://schemas.microsoft.com/office/drawing/2014/main" id="{E9C06D1E-888F-4C65-894D-CD3AD2413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007" y="0"/>
            <a:ext cx="2849733" cy="170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5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943F8713-DFDA-4171-BD7D-67C1E84AF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9853EB-6D7F-41B4-A2EB-D8E0B3043BB4}"/>
              </a:ext>
            </a:extLst>
          </p:cNvPr>
          <p:cNvSpPr txBox="1"/>
          <p:nvPr/>
        </p:nvSpPr>
        <p:spPr>
          <a:xfrm>
            <a:off x="1127464" y="621437"/>
            <a:ext cx="9579006" cy="3477875"/>
          </a:xfrm>
          <a:prstGeom prst="rect">
            <a:avLst/>
          </a:prstGeom>
          <a:noFill/>
        </p:spPr>
        <p:txBody>
          <a:bodyPr wrap="square" rtlCol="0">
            <a:spAutoFit/>
          </a:bodyPr>
          <a:lstStyle/>
          <a:p>
            <a:r>
              <a:rPr lang="en-GB" sz="4400" b="1" dirty="0">
                <a:solidFill>
                  <a:srgbClr val="0070C0"/>
                </a:solidFill>
                <a:latin typeface="Afterglow" panose="00000500000000000000" pitchFamily="2" charset="0"/>
                <a:ea typeface="Afterglow" panose="00000500000000000000" pitchFamily="2" charset="0"/>
              </a:rPr>
              <a:t>Let’s get talking &amp; writing:</a:t>
            </a:r>
          </a:p>
          <a:p>
            <a:endParaRPr lang="en-GB" sz="4400" dirty="0">
              <a:latin typeface="Afterglow" panose="00000500000000000000" pitchFamily="2" charset="0"/>
              <a:ea typeface="Afterglow" panose="00000500000000000000" pitchFamily="2" charset="0"/>
            </a:endParaRPr>
          </a:p>
          <a:p>
            <a:r>
              <a:rPr lang="en-GB" sz="4400" i="1" dirty="0">
                <a:latin typeface="Afterglow" panose="00000500000000000000" pitchFamily="2" charset="0"/>
                <a:ea typeface="Afterglow" panose="00000500000000000000" pitchFamily="2" charset="0"/>
              </a:rPr>
              <a:t>Families</a:t>
            </a:r>
            <a:r>
              <a:rPr lang="en-GB" sz="4400" dirty="0">
                <a:latin typeface="Afterglow" panose="00000500000000000000" pitchFamily="2" charset="0"/>
                <a:ea typeface="Afterglow" panose="00000500000000000000" pitchFamily="2" charset="0"/>
              </a:rPr>
              <a:t> – On your post-it note, list all the methods of revision/ways to revise that you can think of.</a:t>
            </a:r>
          </a:p>
        </p:txBody>
      </p:sp>
      <p:pic>
        <p:nvPicPr>
          <p:cNvPr id="2050" name="Picture 2" descr="Who Invented Sticky Notes? | Wonderopolis">
            <a:extLst>
              <a:ext uri="{FF2B5EF4-FFF2-40B4-BE49-F238E27FC236}">
                <a16:creationId xmlns:a16="http://schemas.microsoft.com/office/drawing/2014/main" id="{C3B2DCFF-AAF0-4312-923B-1567373ED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536" y="2219"/>
            <a:ext cx="26670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42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943F8713-DFDA-4171-BD7D-67C1E84AF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9853EB-6D7F-41B4-A2EB-D8E0B3043BB4}"/>
              </a:ext>
            </a:extLst>
          </p:cNvPr>
          <p:cNvSpPr txBox="1"/>
          <p:nvPr/>
        </p:nvSpPr>
        <p:spPr>
          <a:xfrm>
            <a:off x="1091954" y="230820"/>
            <a:ext cx="9579006" cy="5509200"/>
          </a:xfrm>
          <a:prstGeom prst="rect">
            <a:avLst/>
          </a:prstGeom>
          <a:noFill/>
        </p:spPr>
        <p:txBody>
          <a:bodyPr wrap="square" rtlCol="0">
            <a:spAutoFit/>
          </a:bodyPr>
          <a:lstStyle/>
          <a:p>
            <a:r>
              <a:rPr lang="en-GB" sz="4400" dirty="0">
                <a:solidFill>
                  <a:srgbClr val="0070C0"/>
                </a:solidFill>
                <a:latin typeface="Afterglow" panose="00000500000000000000" pitchFamily="2" charset="0"/>
                <a:ea typeface="Afterglow" panose="00000500000000000000" pitchFamily="2" charset="0"/>
              </a:rPr>
              <a:t>What did you come up with?</a:t>
            </a:r>
          </a:p>
          <a:p>
            <a:endParaRPr lang="en-GB" sz="4400" dirty="0">
              <a:latin typeface="Afterglow" panose="00000500000000000000" pitchFamily="2" charset="0"/>
              <a:ea typeface="Afterglow" panose="00000500000000000000" pitchFamily="2" charset="0"/>
            </a:endParaRPr>
          </a:p>
          <a:p>
            <a:r>
              <a:rPr lang="en-GB" sz="4400" dirty="0">
                <a:solidFill>
                  <a:schemeClr val="bg1">
                    <a:lumMod val="50000"/>
                  </a:schemeClr>
                </a:solidFill>
                <a:latin typeface="Afterglow" panose="00000500000000000000" pitchFamily="2" charset="0"/>
                <a:ea typeface="Afterglow" panose="00000500000000000000" pitchFamily="2" charset="0"/>
              </a:rPr>
              <a:t>Mind Maps</a:t>
            </a:r>
            <a:r>
              <a:rPr lang="en-GB" sz="4400" dirty="0">
                <a:latin typeface="Afterglow" panose="00000500000000000000" pitchFamily="2" charset="0"/>
                <a:ea typeface="Afterglow" panose="00000500000000000000" pitchFamily="2" charset="0"/>
              </a:rPr>
              <a:t>		</a:t>
            </a:r>
            <a:r>
              <a:rPr lang="en-GB" sz="4400" dirty="0">
                <a:solidFill>
                  <a:schemeClr val="bg1">
                    <a:lumMod val="50000"/>
                  </a:schemeClr>
                </a:solidFill>
                <a:latin typeface="Afterglow" panose="00000500000000000000" pitchFamily="2" charset="0"/>
                <a:ea typeface="Afterglow" panose="00000500000000000000" pitchFamily="2" charset="0"/>
              </a:rPr>
              <a:t>Flash Cards</a:t>
            </a:r>
          </a:p>
          <a:p>
            <a:r>
              <a:rPr lang="en-GB" sz="4400" dirty="0">
                <a:latin typeface="Afterglow" panose="00000500000000000000" pitchFamily="2" charset="0"/>
                <a:ea typeface="Afterglow" panose="00000500000000000000" pitchFamily="2" charset="0"/>
              </a:rPr>
              <a:t>Social Media		Revision Guides</a:t>
            </a:r>
          </a:p>
          <a:p>
            <a:r>
              <a:rPr lang="en-GB" sz="4400" dirty="0">
                <a:solidFill>
                  <a:schemeClr val="bg1">
                    <a:lumMod val="50000"/>
                  </a:schemeClr>
                </a:solidFill>
                <a:latin typeface="Afterglow" panose="00000500000000000000" pitchFamily="2" charset="0"/>
                <a:ea typeface="Afterglow" panose="00000500000000000000" pitchFamily="2" charset="0"/>
              </a:rPr>
              <a:t>Past Papers	Online Programs (??)</a:t>
            </a:r>
          </a:p>
          <a:p>
            <a:r>
              <a:rPr lang="en-GB" sz="4400" dirty="0">
                <a:latin typeface="Afterglow" panose="00000500000000000000" pitchFamily="2" charset="0"/>
                <a:ea typeface="Afterglow" panose="00000500000000000000" pitchFamily="2" charset="0"/>
              </a:rPr>
              <a:t>Post-it notes		Posters</a:t>
            </a:r>
          </a:p>
          <a:p>
            <a:r>
              <a:rPr lang="en-GB" sz="4400" dirty="0">
                <a:solidFill>
                  <a:schemeClr val="bg1">
                    <a:lumMod val="50000"/>
                  </a:schemeClr>
                </a:solidFill>
                <a:latin typeface="Afterglow" panose="00000500000000000000" pitchFamily="2" charset="0"/>
                <a:ea typeface="Afterglow" panose="00000500000000000000" pitchFamily="2" charset="0"/>
              </a:rPr>
              <a:t>YouTube clips		Mnemonics</a:t>
            </a:r>
          </a:p>
          <a:p>
            <a:r>
              <a:rPr lang="en-GB" sz="4400" dirty="0">
                <a:latin typeface="Afterglow" panose="00000500000000000000" pitchFamily="2" charset="0"/>
                <a:ea typeface="Afterglow" panose="00000500000000000000" pitchFamily="2" charset="0"/>
              </a:rPr>
              <a:t>Voice Recordings	Podcasts	</a:t>
            </a:r>
          </a:p>
        </p:txBody>
      </p:sp>
    </p:spTree>
    <p:extLst>
      <p:ext uri="{BB962C8B-B14F-4D97-AF65-F5344CB8AC3E}">
        <p14:creationId xmlns:p14="http://schemas.microsoft.com/office/powerpoint/2010/main" val="231514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9D83-7329-303A-67D5-233687DDB1FE}"/>
              </a:ext>
            </a:extLst>
          </p:cNvPr>
          <p:cNvSpPr>
            <a:spLocks noGrp="1"/>
          </p:cNvSpPr>
          <p:nvPr>
            <p:ph type="title"/>
          </p:nvPr>
        </p:nvSpPr>
        <p:spPr>
          <a:xfrm>
            <a:off x="245534" y="2100791"/>
            <a:ext cx="10515600" cy="1325563"/>
          </a:xfrm>
        </p:spPr>
        <p:txBody>
          <a:bodyPr/>
          <a:lstStyle/>
          <a:p>
            <a:r>
              <a:rPr lang="en-US" b="1" dirty="0">
                <a:solidFill>
                  <a:schemeClr val="bg1">
                    <a:lumMod val="65000"/>
                  </a:schemeClr>
                </a:solidFill>
                <a:latin typeface="Afterglow"/>
                <a:cs typeface="Calibri Light"/>
              </a:rPr>
              <a:t>Mind Maps</a:t>
            </a:r>
            <a:endParaRPr lang="en-US">
              <a:solidFill>
                <a:schemeClr val="bg1">
                  <a:lumMod val="65000"/>
                </a:schemeClr>
              </a:solidFill>
              <a:cs typeface="Calibri Light" panose="020F0302020204030204"/>
            </a:endParaRPr>
          </a:p>
        </p:txBody>
      </p:sp>
      <p:pic>
        <p:nvPicPr>
          <p:cNvPr id="5" name="Picture 2" descr="Image preview">
            <a:extLst>
              <a:ext uri="{FF2B5EF4-FFF2-40B4-BE49-F238E27FC236}">
                <a16:creationId xmlns:a16="http://schemas.microsoft.com/office/drawing/2014/main" id="{CD3EC2AD-1303-BBFC-F9EA-07A0429CC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CDCF99-95BC-6893-6BF0-5ADE49CB7CF6}"/>
              </a:ext>
            </a:extLst>
          </p:cNvPr>
          <p:cNvSpPr txBox="1"/>
          <p:nvPr/>
        </p:nvSpPr>
        <p:spPr>
          <a:xfrm>
            <a:off x="365125" y="3479269"/>
            <a:ext cx="236802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Example of a mind map.</a:t>
            </a:r>
            <a:endParaRPr lang="en-US" dirty="0"/>
          </a:p>
          <a:p>
            <a:endParaRPr lang="en-US" dirty="0">
              <a:cs typeface="Calibri"/>
            </a:endParaRPr>
          </a:p>
          <a:p>
            <a:r>
              <a:rPr lang="en-US" dirty="0">
                <a:cs typeface="Calibri"/>
              </a:rPr>
              <a:t>Science.</a:t>
            </a:r>
          </a:p>
          <a:p>
            <a:endParaRPr lang="en-US" dirty="0">
              <a:cs typeface="Calibri"/>
            </a:endParaRPr>
          </a:p>
          <a:p>
            <a:r>
              <a:rPr lang="en-US" dirty="0">
                <a:cs typeface="Calibri"/>
              </a:rPr>
              <a:t>Blood Vessels </a:t>
            </a:r>
          </a:p>
        </p:txBody>
      </p:sp>
      <p:grpSp>
        <p:nvGrpSpPr>
          <p:cNvPr id="36" name="Group 35">
            <a:extLst>
              <a:ext uri="{FF2B5EF4-FFF2-40B4-BE49-F238E27FC236}">
                <a16:creationId xmlns:a16="http://schemas.microsoft.com/office/drawing/2014/main" id="{33B21460-25A0-3508-6140-668ABDCE0585}"/>
              </a:ext>
            </a:extLst>
          </p:cNvPr>
          <p:cNvGrpSpPr/>
          <p:nvPr/>
        </p:nvGrpSpPr>
        <p:grpSpPr>
          <a:xfrm>
            <a:off x="137702" y="147241"/>
            <a:ext cx="1464734" cy="1901411"/>
            <a:chOff x="137702" y="147241"/>
            <a:chExt cx="1464734" cy="1901411"/>
          </a:xfrm>
        </p:grpSpPr>
        <p:pic>
          <p:nvPicPr>
            <p:cNvPr id="22" name="Picture 9" descr="A picture containing light&#10;&#10;Description automatically generated">
              <a:extLst>
                <a:ext uri="{FF2B5EF4-FFF2-40B4-BE49-F238E27FC236}">
                  <a16:creationId xmlns:a16="http://schemas.microsoft.com/office/drawing/2014/main" id="{848CFC57-604B-1472-EEC9-54E1F39DD89A}"/>
                </a:ext>
              </a:extLst>
            </p:cNvPr>
            <p:cNvPicPr>
              <a:picLocks noChangeAspect="1"/>
            </p:cNvPicPr>
            <p:nvPr/>
          </p:nvPicPr>
          <p:blipFill rotWithShape="1">
            <a:blip r:embed="rId3"/>
            <a:srcRect l="15504" t="12308" r="14977" b="17949"/>
            <a:stretch/>
          </p:blipFill>
          <p:spPr>
            <a:xfrm>
              <a:off x="398054" y="473208"/>
              <a:ext cx="1045838" cy="1575444"/>
            </a:xfrm>
            <a:prstGeom prst="rect">
              <a:avLst/>
            </a:prstGeom>
          </p:spPr>
        </p:pic>
        <p:cxnSp>
          <p:nvCxnSpPr>
            <p:cNvPr id="24" name="Straight Arrow Connector 23">
              <a:extLst>
                <a:ext uri="{FF2B5EF4-FFF2-40B4-BE49-F238E27FC236}">
                  <a16:creationId xmlns:a16="http://schemas.microsoft.com/office/drawing/2014/main" id="{80777C1F-E848-4BFA-1FEE-77FC858A05DD}"/>
                </a:ext>
              </a:extLst>
            </p:cNvPr>
            <p:cNvCxnSpPr/>
            <p:nvPr/>
          </p:nvCxnSpPr>
          <p:spPr>
            <a:xfrm>
              <a:off x="137702" y="729325"/>
              <a:ext cx="247651" cy="67734"/>
            </a:xfrm>
            <a:prstGeom prst="straightConnector1">
              <a:avLst/>
            </a:prstGeom>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054BA7E6-CBC4-F3B1-93D8-A6BA9AE3DAEE}"/>
                </a:ext>
              </a:extLst>
            </p:cNvPr>
            <p:cNvCxnSpPr>
              <a:cxnSpLocks/>
            </p:cNvCxnSpPr>
            <p:nvPr/>
          </p:nvCxnSpPr>
          <p:spPr>
            <a:xfrm flipH="1">
              <a:off x="914519" y="147241"/>
              <a:ext cx="16933" cy="258234"/>
            </a:xfrm>
            <a:prstGeom prst="straightConnector1">
              <a:avLst/>
            </a:prstGeom>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B59040EA-8156-0CA8-CBF6-E7D6F49B627C}"/>
                </a:ext>
              </a:extLst>
            </p:cNvPr>
            <p:cNvCxnSpPr>
              <a:cxnSpLocks/>
            </p:cNvCxnSpPr>
            <p:nvPr/>
          </p:nvCxnSpPr>
          <p:spPr>
            <a:xfrm flipH="1">
              <a:off x="1316685" y="221325"/>
              <a:ext cx="186267" cy="279400"/>
            </a:xfrm>
            <a:prstGeom prst="straightConnector1">
              <a:avLst/>
            </a:prstGeom>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BAF1091D-6454-5811-97DA-561E9DDA36AD}"/>
                </a:ext>
              </a:extLst>
            </p:cNvPr>
            <p:cNvCxnSpPr>
              <a:cxnSpLocks/>
            </p:cNvCxnSpPr>
            <p:nvPr/>
          </p:nvCxnSpPr>
          <p:spPr>
            <a:xfrm>
              <a:off x="359951" y="305992"/>
              <a:ext cx="205319" cy="237066"/>
            </a:xfrm>
            <a:prstGeom prst="straightConnector1">
              <a:avLst/>
            </a:prstGeom>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D8296042-E2C5-7BD8-9633-0007F4126911}"/>
                </a:ext>
              </a:extLst>
            </p:cNvPr>
            <p:cNvCxnSpPr>
              <a:cxnSpLocks/>
            </p:cNvCxnSpPr>
            <p:nvPr/>
          </p:nvCxnSpPr>
          <p:spPr>
            <a:xfrm flipV="1">
              <a:off x="1439451" y="786475"/>
              <a:ext cx="162985" cy="101599"/>
            </a:xfrm>
            <a:prstGeom prst="straightConnector1">
              <a:avLst/>
            </a:prstGeom>
          </p:spPr>
          <p:style>
            <a:lnRef idx="3">
              <a:schemeClr val="dk1"/>
            </a:lnRef>
            <a:fillRef idx="0">
              <a:schemeClr val="dk1"/>
            </a:fillRef>
            <a:effectRef idx="2">
              <a:schemeClr val="dk1"/>
            </a:effectRef>
            <a:fontRef idx="minor">
              <a:schemeClr val="tx1"/>
            </a:fontRef>
          </p:style>
        </p:cxnSp>
      </p:grpSp>
      <p:pic>
        <p:nvPicPr>
          <p:cNvPr id="39" name="Picture 39" descr="Map&#10;&#10;Description automatically generated">
            <a:extLst>
              <a:ext uri="{FF2B5EF4-FFF2-40B4-BE49-F238E27FC236}">
                <a16:creationId xmlns:a16="http://schemas.microsoft.com/office/drawing/2014/main" id="{FE47556A-E055-0356-AC73-E741BDCCAF32}"/>
              </a:ext>
            </a:extLst>
          </p:cNvPr>
          <p:cNvPicPr>
            <a:picLocks noChangeAspect="1"/>
          </p:cNvPicPr>
          <p:nvPr/>
        </p:nvPicPr>
        <p:blipFill>
          <a:blip r:embed="rId4"/>
          <a:stretch>
            <a:fillRect/>
          </a:stretch>
        </p:blipFill>
        <p:spPr>
          <a:xfrm rot="16200000">
            <a:off x="4487841" y="-1108266"/>
            <a:ext cx="5780467" cy="8184042"/>
          </a:xfrm>
          <a:prstGeom prst="rect">
            <a:avLst/>
          </a:prstGeom>
        </p:spPr>
      </p:pic>
    </p:spTree>
    <p:extLst>
      <p:ext uri="{BB962C8B-B14F-4D97-AF65-F5344CB8AC3E}">
        <p14:creationId xmlns:p14="http://schemas.microsoft.com/office/powerpoint/2010/main" val="322548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C309-E9EA-B8DD-2EE2-91D0E622B0A7}"/>
              </a:ext>
            </a:extLst>
          </p:cNvPr>
          <p:cNvSpPr>
            <a:spLocks noGrp="1"/>
          </p:cNvSpPr>
          <p:nvPr>
            <p:ph type="title"/>
          </p:nvPr>
        </p:nvSpPr>
        <p:spPr>
          <a:xfrm>
            <a:off x="391017" y="111423"/>
            <a:ext cx="10515600" cy="1325563"/>
          </a:xfrm>
        </p:spPr>
        <p:txBody>
          <a:bodyPr/>
          <a:lstStyle/>
          <a:p>
            <a:r>
              <a:rPr lang="en-US" b="1" dirty="0">
                <a:solidFill>
                  <a:schemeClr val="bg1">
                    <a:lumMod val="65000"/>
                  </a:schemeClr>
                </a:solidFill>
                <a:latin typeface="Afterglow"/>
                <a:cs typeface="Calibri Light"/>
              </a:rPr>
              <a:t>Mind Maps</a:t>
            </a:r>
            <a:endParaRPr lang="en-US" b="1" dirty="0">
              <a:solidFill>
                <a:schemeClr val="bg1">
                  <a:lumMod val="65000"/>
                </a:schemeClr>
              </a:solidFill>
              <a:latin typeface="Afterglow"/>
            </a:endParaRPr>
          </a:p>
        </p:txBody>
      </p:sp>
      <p:pic>
        <p:nvPicPr>
          <p:cNvPr id="5" name="Picture 2" descr="Image preview">
            <a:extLst>
              <a:ext uri="{FF2B5EF4-FFF2-40B4-BE49-F238E27FC236}">
                <a16:creationId xmlns:a16="http://schemas.microsoft.com/office/drawing/2014/main" id="{0193A054-AA9C-3B0E-91F5-347253FAD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741D5338-5E5C-744C-140D-80A6D205C9FB}"/>
              </a:ext>
            </a:extLst>
          </p:cNvPr>
          <p:cNvSpPr>
            <a:spLocks noGrp="1"/>
          </p:cNvSpPr>
          <p:nvPr>
            <p:ph idx="1"/>
          </p:nvPr>
        </p:nvSpPr>
        <p:spPr>
          <a:xfrm>
            <a:off x="584200" y="1412875"/>
            <a:ext cx="10515600" cy="4351338"/>
          </a:xfrm>
        </p:spPr>
        <p:txBody>
          <a:bodyPr vert="horz" lIns="91440" tIns="45720" rIns="91440" bIns="45720" rtlCol="0" anchor="t">
            <a:normAutofit fontScale="92500" lnSpcReduction="20000"/>
          </a:bodyPr>
          <a:lstStyle/>
          <a:p>
            <a:pPr marL="0" indent="0">
              <a:buNone/>
            </a:pPr>
            <a:r>
              <a:rPr lang="en-US" b="1" dirty="0">
                <a:cs typeface="Calibri"/>
              </a:rPr>
              <a:t>Mind maps are very useful and can be used in many ways. For example:</a:t>
            </a:r>
          </a:p>
          <a:p>
            <a:r>
              <a:rPr lang="en-US" dirty="0">
                <a:cs typeface="Calibri"/>
              </a:rPr>
              <a:t>They are great starting points for revision (help to tell you what you do and don’t know).</a:t>
            </a:r>
          </a:p>
          <a:p>
            <a:r>
              <a:rPr lang="en-US" dirty="0">
                <a:cs typeface="Calibri"/>
              </a:rPr>
              <a:t>They can help to build connections and organize particularly complex ideas or concepts (can simplify them for you).</a:t>
            </a:r>
          </a:p>
          <a:p>
            <a:pPr marL="0" indent="0">
              <a:buNone/>
            </a:pPr>
            <a:r>
              <a:rPr lang="en-US" b="1" dirty="0">
                <a:cs typeface="Calibri"/>
              </a:rPr>
              <a:t>They are also very useful for nearly every type of learner: </a:t>
            </a:r>
          </a:p>
          <a:p>
            <a:r>
              <a:rPr lang="en-US" dirty="0">
                <a:solidFill>
                  <a:schemeClr val="accent1">
                    <a:lumMod val="75000"/>
                  </a:schemeClr>
                </a:solidFill>
                <a:cs typeface="Calibri"/>
              </a:rPr>
              <a:t>People who learn by doing / writing – Creating a mind map can really help.</a:t>
            </a:r>
          </a:p>
          <a:p>
            <a:r>
              <a:rPr lang="en-US" dirty="0">
                <a:solidFill>
                  <a:srgbClr val="5DA80C"/>
                </a:solidFill>
                <a:cs typeface="Calibri"/>
              </a:rPr>
              <a:t>People who learn by reading / listening – Can read along the arrows or get someone to recite the arrows to you. </a:t>
            </a:r>
          </a:p>
          <a:p>
            <a:r>
              <a:rPr lang="en-US" dirty="0">
                <a:solidFill>
                  <a:srgbClr val="C73232"/>
                </a:solidFill>
                <a:cs typeface="Calibri"/>
              </a:rPr>
              <a:t>People who learn by seeing - Using lots of different colours and diagrams in your mind map really helps to differentiate between the sections and envision it in the test. </a:t>
            </a:r>
          </a:p>
          <a:p>
            <a:endParaRPr lang="en-US" dirty="0">
              <a:cs typeface="Calibri"/>
            </a:endParaRPr>
          </a:p>
        </p:txBody>
      </p:sp>
      <p:grpSp>
        <p:nvGrpSpPr>
          <p:cNvPr id="15" name="Group 14">
            <a:extLst>
              <a:ext uri="{FF2B5EF4-FFF2-40B4-BE49-F238E27FC236}">
                <a16:creationId xmlns:a16="http://schemas.microsoft.com/office/drawing/2014/main" id="{77667A38-9B8A-E12A-EF0F-BAF486B44E3B}"/>
              </a:ext>
            </a:extLst>
          </p:cNvPr>
          <p:cNvGrpSpPr/>
          <p:nvPr/>
        </p:nvGrpSpPr>
        <p:grpSpPr>
          <a:xfrm>
            <a:off x="10644716" y="61382"/>
            <a:ext cx="1464734" cy="1901411"/>
            <a:chOff x="10644716" y="61382"/>
            <a:chExt cx="1464734" cy="1901411"/>
          </a:xfrm>
        </p:grpSpPr>
        <p:pic>
          <p:nvPicPr>
            <p:cNvPr id="9" name="Picture 9" descr="A picture containing light&#10;&#10;Description automatically generated">
              <a:extLst>
                <a:ext uri="{FF2B5EF4-FFF2-40B4-BE49-F238E27FC236}">
                  <a16:creationId xmlns:a16="http://schemas.microsoft.com/office/drawing/2014/main" id="{A45729AE-4334-9897-536B-868EB91829CB}"/>
                </a:ext>
              </a:extLst>
            </p:cNvPr>
            <p:cNvPicPr>
              <a:picLocks noChangeAspect="1"/>
            </p:cNvPicPr>
            <p:nvPr/>
          </p:nvPicPr>
          <p:blipFill rotWithShape="1">
            <a:blip r:embed="rId3"/>
            <a:srcRect l="15504" t="12308" r="14977" b="17949"/>
            <a:stretch/>
          </p:blipFill>
          <p:spPr>
            <a:xfrm>
              <a:off x="10905068" y="387349"/>
              <a:ext cx="1045838" cy="1575444"/>
            </a:xfrm>
            <a:prstGeom prst="rect">
              <a:avLst/>
            </a:prstGeom>
          </p:spPr>
        </p:pic>
        <p:cxnSp>
          <p:nvCxnSpPr>
            <p:cNvPr id="10" name="Straight Arrow Connector 9">
              <a:extLst>
                <a:ext uri="{FF2B5EF4-FFF2-40B4-BE49-F238E27FC236}">
                  <a16:creationId xmlns:a16="http://schemas.microsoft.com/office/drawing/2014/main" id="{400919DD-C157-501C-77AB-065AB7934CFF}"/>
                </a:ext>
              </a:extLst>
            </p:cNvPr>
            <p:cNvCxnSpPr/>
            <p:nvPr/>
          </p:nvCxnSpPr>
          <p:spPr>
            <a:xfrm>
              <a:off x="10644716" y="643466"/>
              <a:ext cx="247651" cy="67734"/>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3817A950-29B2-9155-CA69-335A54290071}"/>
                </a:ext>
              </a:extLst>
            </p:cNvPr>
            <p:cNvCxnSpPr>
              <a:cxnSpLocks/>
            </p:cNvCxnSpPr>
            <p:nvPr/>
          </p:nvCxnSpPr>
          <p:spPr>
            <a:xfrm flipH="1">
              <a:off x="11421533" y="61382"/>
              <a:ext cx="16933" cy="258234"/>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A1158F30-F1B7-1734-4AC4-ABCD15729ED6}"/>
                </a:ext>
              </a:extLst>
            </p:cNvPr>
            <p:cNvCxnSpPr>
              <a:cxnSpLocks/>
            </p:cNvCxnSpPr>
            <p:nvPr/>
          </p:nvCxnSpPr>
          <p:spPr>
            <a:xfrm flipH="1">
              <a:off x="11823699" y="135466"/>
              <a:ext cx="186267" cy="279400"/>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E58B5C0A-2A75-40EF-B1B4-99DD3DE6A695}"/>
                </a:ext>
              </a:extLst>
            </p:cNvPr>
            <p:cNvCxnSpPr>
              <a:cxnSpLocks/>
            </p:cNvCxnSpPr>
            <p:nvPr/>
          </p:nvCxnSpPr>
          <p:spPr>
            <a:xfrm>
              <a:off x="10866965" y="220133"/>
              <a:ext cx="205319" cy="237066"/>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B45C1B2A-7A67-9512-4DBF-606FE5A636AD}"/>
                </a:ext>
              </a:extLst>
            </p:cNvPr>
            <p:cNvCxnSpPr>
              <a:cxnSpLocks/>
            </p:cNvCxnSpPr>
            <p:nvPr/>
          </p:nvCxnSpPr>
          <p:spPr>
            <a:xfrm flipV="1">
              <a:off x="11946465" y="700616"/>
              <a:ext cx="162985" cy="101599"/>
            </a:xfrm>
            <a:prstGeom prst="straightConnector1">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38396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down)">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down)">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down)">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down)">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wipe(down)">
                                      <p:cBhvr>
                                        <p:cTn id="38" dur="500"/>
                                        <p:tgtEl>
                                          <p:spTgt spid="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wipe(down)">
                                      <p:cBhvr>
                                        <p:cTn id="43" dur="500"/>
                                        <p:tgtEl>
                                          <p:spTgt spid="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943F8713-DFDA-4171-BD7D-67C1E84AF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5BFE95B7-7893-4A36-99AE-0F01A81C6679}"/>
              </a:ext>
            </a:extLst>
          </p:cNvPr>
          <p:cNvGraphicFramePr>
            <a:graphicFrameLocks noGrp="1"/>
          </p:cNvGraphicFramePr>
          <p:nvPr>
            <p:extLst>
              <p:ext uri="{D42A27DB-BD31-4B8C-83A1-F6EECF244321}">
                <p14:modId xmlns:p14="http://schemas.microsoft.com/office/powerpoint/2010/main" val="3867117380"/>
              </p:ext>
            </p:extLst>
          </p:nvPr>
        </p:nvGraphicFramePr>
        <p:xfrm>
          <a:off x="83510" y="1136341"/>
          <a:ext cx="11954609" cy="4829486"/>
        </p:xfrm>
        <a:graphic>
          <a:graphicData uri="http://schemas.openxmlformats.org/drawingml/2006/table">
            <a:tbl>
              <a:tblPr firstRow="1" firstCol="1" bandRow="1">
                <a:tableStyleId>{5C22544A-7EE6-4342-B048-85BDC9FD1C3A}</a:tableStyleId>
              </a:tblPr>
              <a:tblGrid>
                <a:gridCol w="1899658">
                  <a:extLst>
                    <a:ext uri="{9D8B030D-6E8A-4147-A177-3AD203B41FA5}">
                      <a16:colId xmlns:a16="http://schemas.microsoft.com/office/drawing/2014/main" val="2777775794"/>
                    </a:ext>
                  </a:extLst>
                </a:gridCol>
                <a:gridCol w="1899658">
                  <a:extLst>
                    <a:ext uri="{9D8B030D-6E8A-4147-A177-3AD203B41FA5}">
                      <a16:colId xmlns:a16="http://schemas.microsoft.com/office/drawing/2014/main" val="824925007"/>
                    </a:ext>
                  </a:extLst>
                </a:gridCol>
                <a:gridCol w="1900477">
                  <a:extLst>
                    <a:ext uri="{9D8B030D-6E8A-4147-A177-3AD203B41FA5}">
                      <a16:colId xmlns:a16="http://schemas.microsoft.com/office/drawing/2014/main" val="3858163973"/>
                    </a:ext>
                  </a:extLst>
                </a:gridCol>
                <a:gridCol w="1900477">
                  <a:extLst>
                    <a:ext uri="{9D8B030D-6E8A-4147-A177-3AD203B41FA5}">
                      <a16:colId xmlns:a16="http://schemas.microsoft.com/office/drawing/2014/main" val="109994407"/>
                    </a:ext>
                  </a:extLst>
                </a:gridCol>
                <a:gridCol w="2093385">
                  <a:extLst>
                    <a:ext uri="{9D8B030D-6E8A-4147-A177-3AD203B41FA5}">
                      <a16:colId xmlns:a16="http://schemas.microsoft.com/office/drawing/2014/main" val="4006807687"/>
                    </a:ext>
                  </a:extLst>
                </a:gridCol>
                <a:gridCol w="2260954">
                  <a:extLst>
                    <a:ext uri="{9D8B030D-6E8A-4147-A177-3AD203B41FA5}">
                      <a16:colId xmlns:a16="http://schemas.microsoft.com/office/drawing/2014/main" val="525699956"/>
                    </a:ext>
                  </a:extLst>
                </a:gridCol>
              </a:tblGrid>
              <a:tr h="173800">
                <a:tc>
                  <a:txBody>
                    <a:bodyPr/>
                    <a:lstStyle/>
                    <a:p>
                      <a:pPr algn="ctr">
                        <a:lnSpc>
                          <a:spcPct val="107000"/>
                        </a:lnSpc>
                        <a:spcAft>
                          <a:spcPts val="0"/>
                        </a:spcAft>
                      </a:pPr>
                      <a:r>
                        <a:rPr lang="en-GB" sz="1000" dirty="0">
                          <a:effectLst/>
                        </a:rPr>
                        <a:t>School/Week Days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1000" dirty="0">
                          <a:effectLst/>
                        </a:rPr>
                        <a:t>Pre-School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1000" dirty="0">
                          <a:effectLst/>
                        </a:rPr>
                        <a:t>Lunchtime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900" dirty="0">
                          <a:effectLst/>
                        </a:rPr>
                        <a:t>4pm – 6pm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900" dirty="0">
                          <a:effectLst/>
                        </a:rPr>
                        <a:t>6pm - 8pm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900" dirty="0">
                          <a:effectLst/>
                        </a:rPr>
                        <a:t>8pm -10pm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extLst>
                  <a:ext uri="{0D108BD9-81ED-4DB2-BD59-A6C34878D82A}">
                    <a16:rowId xmlns:a16="http://schemas.microsoft.com/office/drawing/2014/main" val="3582684228"/>
                  </a:ext>
                </a:extLst>
              </a:tr>
              <a:tr h="492611">
                <a:tc>
                  <a:txBody>
                    <a:bodyPr/>
                    <a:lstStyle/>
                    <a:p>
                      <a:pPr>
                        <a:lnSpc>
                          <a:spcPct val="107000"/>
                        </a:lnSpc>
                        <a:spcAft>
                          <a:spcPts val="0"/>
                        </a:spcAft>
                      </a:pPr>
                      <a:r>
                        <a:rPr lang="en-GB" sz="1200" dirty="0">
                          <a:effectLst/>
                        </a:rPr>
                        <a:t>Monday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extLst>
                  <a:ext uri="{0D108BD9-81ED-4DB2-BD59-A6C34878D82A}">
                    <a16:rowId xmlns:a16="http://schemas.microsoft.com/office/drawing/2014/main" val="1034235277"/>
                  </a:ext>
                </a:extLst>
              </a:tr>
              <a:tr h="659275">
                <a:tc>
                  <a:txBody>
                    <a:bodyPr/>
                    <a:lstStyle/>
                    <a:p>
                      <a:pPr>
                        <a:lnSpc>
                          <a:spcPct val="107000"/>
                        </a:lnSpc>
                        <a:spcAft>
                          <a:spcPts val="0"/>
                        </a:spcAft>
                      </a:pPr>
                      <a:r>
                        <a:rPr lang="en-GB" sz="1200" dirty="0">
                          <a:effectLst/>
                        </a:rPr>
                        <a:t>Tuesday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extLst>
                  <a:ext uri="{0D108BD9-81ED-4DB2-BD59-A6C34878D82A}">
                    <a16:rowId xmlns:a16="http://schemas.microsoft.com/office/drawing/2014/main" val="361069450"/>
                  </a:ext>
                </a:extLst>
              </a:tr>
              <a:tr h="659275">
                <a:tc>
                  <a:txBody>
                    <a:bodyPr/>
                    <a:lstStyle/>
                    <a:p>
                      <a:pPr>
                        <a:lnSpc>
                          <a:spcPct val="107000"/>
                        </a:lnSpc>
                        <a:spcAft>
                          <a:spcPts val="0"/>
                        </a:spcAft>
                      </a:pPr>
                      <a:r>
                        <a:rPr lang="en-GB" sz="1200" dirty="0">
                          <a:effectLst/>
                        </a:rPr>
                        <a:t>Wednesday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extLst>
                  <a:ext uri="{0D108BD9-81ED-4DB2-BD59-A6C34878D82A}">
                    <a16:rowId xmlns:a16="http://schemas.microsoft.com/office/drawing/2014/main" val="1912177755"/>
                  </a:ext>
                </a:extLst>
              </a:tr>
              <a:tr h="659275">
                <a:tc>
                  <a:txBody>
                    <a:bodyPr/>
                    <a:lstStyle/>
                    <a:p>
                      <a:pPr>
                        <a:lnSpc>
                          <a:spcPct val="107000"/>
                        </a:lnSpc>
                        <a:spcAft>
                          <a:spcPts val="0"/>
                        </a:spcAft>
                      </a:pPr>
                      <a:r>
                        <a:rPr lang="en-GB" sz="1200" dirty="0">
                          <a:effectLst/>
                        </a:rPr>
                        <a:t>Thursday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extLst>
                  <a:ext uri="{0D108BD9-81ED-4DB2-BD59-A6C34878D82A}">
                    <a16:rowId xmlns:a16="http://schemas.microsoft.com/office/drawing/2014/main" val="1525100755"/>
                  </a:ext>
                </a:extLst>
              </a:tr>
              <a:tr h="659275">
                <a:tc>
                  <a:txBody>
                    <a:bodyPr/>
                    <a:lstStyle/>
                    <a:p>
                      <a:pPr>
                        <a:lnSpc>
                          <a:spcPct val="107000"/>
                        </a:lnSpc>
                        <a:spcAft>
                          <a:spcPts val="0"/>
                        </a:spcAft>
                      </a:pPr>
                      <a:r>
                        <a:rPr lang="en-GB" sz="1200" dirty="0">
                          <a:effectLst/>
                        </a:rPr>
                        <a:t>Friday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extLst>
                  <a:ext uri="{0D108BD9-81ED-4DB2-BD59-A6C34878D82A}">
                    <a16:rowId xmlns:a16="http://schemas.microsoft.com/office/drawing/2014/main" val="4135464126"/>
                  </a:ext>
                </a:extLst>
              </a:tr>
              <a:tr h="207425">
                <a:tc>
                  <a:txBody>
                    <a:bodyPr/>
                    <a:lstStyle/>
                    <a:p>
                      <a:pPr algn="ctr">
                        <a:lnSpc>
                          <a:spcPct val="107000"/>
                        </a:lnSpc>
                        <a:spcAft>
                          <a:spcPts val="0"/>
                        </a:spcAft>
                      </a:pPr>
                      <a:r>
                        <a:rPr lang="en-GB" sz="1200" dirty="0">
                          <a:effectLst/>
                        </a:rPr>
                        <a:t>The Weekend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900" dirty="0">
                          <a:effectLst/>
                        </a:rPr>
                        <a:t>Morning (9am – 12am)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900" dirty="0">
                          <a:effectLst/>
                        </a:rPr>
                        <a:t>Afternoon </a:t>
                      </a:r>
                      <a:r>
                        <a:rPr lang="en-GB" sz="800" dirty="0">
                          <a:effectLst/>
                        </a:rPr>
                        <a:t>(12pm – 4pm)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900" dirty="0">
                          <a:effectLst/>
                        </a:rPr>
                        <a:t>4pm – 6pm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900" dirty="0">
                          <a:effectLst/>
                        </a:rPr>
                        <a:t>6pm - 8pm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900" dirty="0">
                          <a:effectLst/>
                        </a:rPr>
                        <a:t>8pm -10pm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extLst>
                  <a:ext uri="{0D108BD9-81ED-4DB2-BD59-A6C34878D82A}">
                    <a16:rowId xmlns:a16="http://schemas.microsoft.com/office/drawing/2014/main" val="1515816210"/>
                  </a:ext>
                </a:extLst>
              </a:tr>
              <a:tr h="659275">
                <a:tc>
                  <a:txBody>
                    <a:bodyPr/>
                    <a:lstStyle/>
                    <a:p>
                      <a:pPr>
                        <a:lnSpc>
                          <a:spcPct val="107000"/>
                        </a:lnSpc>
                        <a:spcAft>
                          <a:spcPts val="0"/>
                        </a:spcAft>
                      </a:pPr>
                      <a:r>
                        <a:rPr lang="en-GB" sz="1200" dirty="0">
                          <a:effectLst/>
                        </a:rPr>
                        <a:t>Saturday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extLst>
                  <a:ext uri="{0D108BD9-81ED-4DB2-BD59-A6C34878D82A}">
                    <a16:rowId xmlns:a16="http://schemas.microsoft.com/office/drawing/2014/main" val="202481527"/>
                  </a:ext>
                </a:extLst>
              </a:tr>
              <a:tr h="659275">
                <a:tc>
                  <a:txBody>
                    <a:bodyPr/>
                    <a:lstStyle/>
                    <a:p>
                      <a:pPr>
                        <a:lnSpc>
                          <a:spcPct val="107000"/>
                        </a:lnSpc>
                        <a:spcAft>
                          <a:spcPts val="0"/>
                        </a:spcAft>
                      </a:pPr>
                      <a:r>
                        <a:rPr lang="en-GB" sz="1200" dirty="0">
                          <a:effectLst/>
                        </a:rPr>
                        <a:t>Sunday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p>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tc>
                  <a:txBody>
                    <a:bodyPr/>
                    <a:lstStyle/>
                    <a:p>
                      <a:pPr algn="ct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63" marR="57463" marT="0" marB="0" anchor="ctr"/>
                </a:tc>
                <a:extLst>
                  <a:ext uri="{0D108BD9-81ED-4DB2-BD59-A6C34878D82A}">
                    <a16:rowId xmlns:a16="http://schemas.microsoft.com/office/drawing/2014/main" val="4127789477"/>
                  </a:ext>
                </a:extLst>
              </a:tr>
            </a:tbl>
          </a:graphicData>
        </a:graphic>
      </p:graphicFrame>
      <p:sp>
        <p:nvSpPr>
          <p:cNvPr id="5" name="TextBox 4">
            <a:extLst>
              <a:ext uri="{FF2B5EF4-FFF2-40B4-BE49-F238E27FC236}">
                <a16:creationId xmlns:a16="http://schemas.microsoft.com/office/drawing/2014/main" id="{E82C7BEB-3F2F-487E-BEC0-A94F8026F660}"/>
              </a:ext>
            </a:extLst>
          </p:cNvPr>
          <p:cNvSpPr txBox="1"/>
          <p:nvPr/>
        </p:nvSpPr>
        <p:spPr>
          <a:xfrm>
            <a:off x="831542" y="244168"/>
            <a:ext cx="10528916" cy="584775"/>
          </a:xfrm>
          <a:prstGeom prst="rect">
            <a:avLst/>
          </a:prstGeom>
          <a:noFill/>
        </p:spPr>
        <p:txBody>
          <a:bodyPr wrap="square" rtlCol="0">
            <a:spAutoFit/>
          </a:bodyPr>
          <a:lstStyle/>
          <a:p>
            <a:pPr algn="ctr"/>
            <a:r>
              <a:rPr lang="en-GB" sz="3200" b="1" dirty="0">
                <a:latin typeface="Bahnschrift Condensed" panose="020B0502040204020203" pitchFamily="34" charset="0"/>
              </a:rPr>
              <a:t>Everyone loves an organised person! </a:t>
            </a:r>
            <a:r>
              <a:rPr lang="en-GB" sz="3200" b="1" dirty="0">
                <a:solidFill>
                  <a:srgbClr val="FF0000"/>
                </a:solidFill>
                <a:latin typeface="Bahnschrift Condensed" panose="020B0502040204020203" pitchFamily="34" charset="0"/>
              </a:rPr>
              <a:t>– “Fail to prepare; prepare to fail”</a:t>
            </a:r>
          </a:p>
        </p:txBody>
      </p:sp>
      <p:sp>
        <p:nvSpPr>
          <p:cNvPr id="6" name="TextBox 5">
            <a:extLst>
              <a:ext uri="{FF2B5EF4-FFF2-40B4-BE49-F238E27FC236}">
                <a16:creationId xmlns:a16="http://schemas.microsoft.com/office/drawing/2014/main" id="{1C655BFA-3C9C-4841-A80A-BD08B9ED16DB}"/>
              </a:ext>
            </a:extLst>
          </p:cNvPr>
          <p:cNvSpPr txBox="1"/>
          <p:nvPr/>
        </p:nvSpPr>
        <p:spPr>
          <a:xfrm>
            <a:off x="2228295" y="1438183"/>
            <a:ext cx="1393794" cy="338554"/>
          </a:xfrm>
          <a:prstGeom prst="rect">
            <a:avLst/>
          </a:prstGeom>
          <a:noFill/>
        </p:spPr>
        <p:txBody>
          <a:bodyPr wrap="square" rtlCol="0">
            <a:spAutoFit/>
          </a:bodyPr>
          <a:lstStyle/>
          <a:p>
            <a:r>
              <a:rPr lang="en-GB" sz="1600" b="1" dirty="0">
                <a:solidFill>
                  <a:srgbClr val="00B050"/>
                </a:solidFill>
              </a:rPr>
              <a:t>Walk the dog</a:t>
            </a:r>
          </a:p>
        </p:txBody>
      </p:sp>
      <p:sp>
        <p:nvSpPr>
          <p:cNvPr id="8" name="TextBox 7">
            <a:extLst>
              <a:ext uri="{FF2B5EF4-FFF2-40B4-BE49-F238E27FC236}">
                <a16:creationId xmlns:a16="http://schemas.microsoft.com/office/drawing/2014/main" id="{10A1030C-9236-40F8-B9D0-A359BD8B36A6}"/>
              </a:ext>
            </a:extLst>
          </p:cNvPr>
          <p:cNvSpPr txBox="1"/>
          <p:nvPr/>
        </p:nvSpPr>
        <p:spPr>
          <a:xfrm>
            <a:off x="8031332" y="3315402"/>
            <a:ext cx="1393794" cy="338554"/>
          </a:xfrm>
          <a:prstGeom prst="rect">
            <a:avLst/>
          </a:prstGeom>
          <a:noFill/>
        </p:spPr>
        <p:txBody>
          <a:bodyPr wrap="square" rtlCol="0">
            <a:spAutoFit/>
          </a:bodyPr>
          <a:lstStyle/>
          <a:p>
            <a:r>
              <a:rPr lang="en-GB" sz="1600" b="1" dirty="0">
                <a:solidFill>
                  <a:srgbClr val="00B050"/>
                </a:solidFill>
              </a:rPr>
              <a:t>Walk the dog</a:t>
            </a:r>
          </a:p>
        </p:txBody>
      </p:sp>
      <p:sp>
        <p:nvSpPr>
          <p:cNvPr id="9" name="TextBox 8">
            <a:extLst>
              <a:ext uri="{FF2B5EF4-FFF2-40B4-BE49-F238E27FC236}">
                <a16:creationId xmlns:a16="http://schemas.microsoft.com/office/drawing/2014/main" id="{F8D9D27D-8724-4476-AC5B-AA05E2AD5F2C}"/>
              </a:ext>
            </a:extLst>
          </p:cNvPr>
          <p:cNvSpPr txBox="1"/>
          <p:nvPr/>
        </p:nvSpPr>
        <p:spPr>
          <a:xfrm>
            <a:off x="4243526" y="5450854"/>
            <a:ext cx="3123785" cy="338554"/>
          </a:xfrm>
          <a:prstGeom prst="rect">
            <a:avLst/>
          </a:prstGeom>
          <a:noFill/>
        </p:spPr>
        <p:txBody>
          <a:bodyPr wrap="square" rtlCol="0">
            <a:spAutoFit/>
          </a:bodyPr>
          <a:lstStyle/>
          <a:p>
            <a:pPr algn="ctr"/>
            <a:r>
              <a:rPr lang="en-GB" sz="1600" b="1" dirty="0">
                <a:solidFill>
                  <a:srgbClr val="7030A0"/>
                </a:solidFill>
              </a:rPr>
              <a:t>Sport (watch and/or do)</a:t>
            </a:r>
          </a:p>
        </p:txBody>
      </p:sp>
      <p:sp>
        <p:nvSpPr>
          <p:cNvPr id="10" name="TextBox 9">
            <a:extLst>
              <a:ext uri="{FF2B5EF4-FFF2-40B4-BE49-F238E27FC236}">
                <a16:creationId xmlns:a16="http://schemas.microsoft.com/office/drawing/2014/main" id="{B01D3F14-3720-435D-93E6-D25207FC87FD}"/>
              </a:ext>
            </a:extLst>
          </p:cNvPr>
          <p:cNvSpPr txBox="1"/>
          <p:nvPr/>
        </p:nvSpPr>
        <p:spPr>
          <a:xfrm>
            <a:off x="4373080" y="3322264"/>
            <a:ext cx="1393794" cy="338554"/>
          </a:xfrm>
          <a:prstGeom prst="rect">
            <a:avLst/>
          </a:prstGeom>
          <a:noFill/>
        </p:spPr>
        <p:txBody>
          <a:bodyPr wrap="square" rtlCol="0">
            <a:spAutoFit/>
          </a:bodyPr>
          <a:lstStyle/>
          <a:p>
            <a:r>
              <a:rPr lang="en-GB" sz="1600" b="1" dirty="0">
                <a:solidFill>
                  <a:srgbClr val="FF0000"/>
                </a:solidFill>
              </a:rPr>
              <a:t>Extra PE</a:t>
            </a:r>
          </a:p>
        </p:txBody>
      </p:sp>
      <p:sp>
        <p:nvSpPr>
          <p:cNvPr id="11" name="TextBox 10">
            <a:extLst>
              <a:ext uri="{FF2B5EF4-FFF2-40B4-BE49-F238E27FC236}">
                <a16:creationId xmlns:a16="http://schemas.microsoft.com/office/drawing/2014/main" id="{65A72FF2-6852-4EDE-A5F4-BCDA7EEB647C}"/>
              </a:ext>
            </a:extLst>
          </p:cNvPr>
          <p:cNvSpPr txBox="1"/>
          <p:nvPr/>
        </p:nvSpPr>
        <p:spPr>
          <a:xfrm>
            <a:off x="4373080" y="1355812"/>
            <a:ext cx="1393794" cy="338554"/>
          </a:xfrm>
          <a:prstGeom prst="rect">
            <a:avLst/>
          </a:prstGeom>
          <a:noFill/>
        </p:spPr>
        <p:txBody>
          <a:bodyPr wrap="square" rtlCol="0">
            <a:spAutoFit/>
          </a:bodyPr>
          <a:lstStyle/>
          <a:p>
            <a:r>
              <a:rPr lang="en-GB" sz="1600" b="1" dirty="0">
                <a:solidFill>
                  <a:srgbClr val="FF0000"/>
                </a:solidFill>
              </a:rPr>
              <a:t>Extra Art</a:t>
            </a:r>
          </a:p>
        </p:txBody>
      </p:sp>
      <p:sp>
        <p:nvSpPr>
          <p:cNvPr id="12" name="TextBox 11">
            <a:extLst>
              <a:ext uri="{FF2B5EF4-FFF2-40B4-BE49-F238E27FC236}">
                <a16:creationId xmlns:a16="http://schemas.microsoft.com/office/drawing/2014/main" id="{5ABB2E28-82F4-405B-A1E6-C5F20E6157B4}"/>
              </a:ext>
            </a:extLst>
          </p:cNvPr>
          <p:cNvSpPr txBox="1"/>
          <p:nvPr/>
        </p:nvSpPr>
        <p:spPr>
          <a:xfrm>
            <a:off x="8334652" y="2622165"/>
            <a:ext cx="1393794" cy="338554"/>
          </a:xfrm>
          <a:prstGeom prst="rect">
            <a:avLst/>
          </a:prstGeom>
          <a:noFill/>
        </p:spPr>
        <p:txBody>
          <a:bodyPr wrap="square" rtlCol="0">
            <a:spAutoFit/>
          </a:bodyPr>
          <a:lstStyle/>
          <a:p>
            <a:r>
              <a:rPr lang="en-GB" sz="1600" b="1" dirty="0">
                <a:solidFill>
                  <a:srgbClr val="7030A0"/>
                </a:solidFill>
              </a:rPr>
              <a:t>Sport</a:t>
            </a:r>
          </a:p>
        </p:txBody>
      </p:sp>
      <p:sp>
        <p:nvSpPr>
          <p:cNvPr id="13" name="TextBox 12">
            <a:extLst>
              <a:ext uri="{FF2B5EF4-FFF2-40B4-BE49-F238E27FC236}">
                <a16:creationId xmlns:a16="http://schemas.microsoft.com/office/drawing/2014/main" id="{5BAFD25D-430D-4A72-BB79-C8E237B35667}"/>
              </a:ext>
            </a:extLst>
          </p:cNvPr>
          <p:cNvSpPr txBox="1"/>
          <p:nvPr/>
        </p:nvSpPr>
        <p:spPr>
          <a:xfrm>
            <a:off x="2540493" y="4761848"/>
            <a:ext cx="1393794" cy="338554"/>
          </a:xfrm>
          <a:prstGeom prst="rect">
            <a:avLst/>
          </a:prstGeom>
          <a:noFill/>
        </p:spPr>
        <p:txBody>
          <a:bodyPr wrap="square" rtlCol="0">
            <a:spAutoFit/>
          </a:bodyPr>
          <a:lstStyle/>
          <a:p>
            <a:r>
              <a:rPr lang="en-GB" sz="1600" b="1" dirty="0">
                <a:solidFill>
                  <a:srgbClr val="7030A0"/>
                </a:solidFill>
              </a:rPr>
              <a:t>Sport</a:t>
            </a:r>
          </a:p>
        </p:txBody>
      </p:sp>
      <p:sp>
        <p:nvSpPr>
          <p:cNvPr id="14" name="TextBox 13">
            <a:extLst>
              <a:ext uri="{FF2B5EF4-FFF2-40B4-BE49-F238E27FC236}">
                <a16:creationId xmlns:a16="http://schemas.microsoft.com/office/drawing/2014/main" id="{E7F71957-2557-47E3-AAA8-5F7B27EC4C00}"/>
              </a:ext>
            </a:extLst>
          </p:cNvPr>
          <p:cNvSpPr txBox="1"/>
          <p:nvPr/>
        </p:nvSpPr>
        <p:spPr>
          <a:xfrm>
            <a:off x="2228295" y="3955441"/>
            <a:ext cx="1393794" cy="338554"/>
          </a:xfrm>
          <a:prstGeom prst="rect">
            <a:avLst/>
          </a:prstGeom>
          <a:noFill/>
        </p:spPr>
        <p:txBody>
          <a:bodyPr wrap="square" rtlCol="0">
            <a:spAutoFit/>
          </a:bodyPr>
          <a:lstStyle/>
          <a:p>
            <a:r>
              <a:rPr lang="en-GB" sz="1600" b="1" dirty="0">
                <a:solidFill>
                  <a:srgbClr val="00B050"/>
                </a:solidFill>
              </a:rPr>
              <a:t>Walk the dog</a:t>
            </a:r>
          </a:p>
        </p:txBody>
      </p:sp>
      <p:sp>
        <p:nvSpPr>
          <p:cNvPr id="15" name="TextBox 14">
            <a:extLst>
              <a:ext uri="{FF2B5EF4-FFF2-40B4-BE49-F238E27FC236}">
                <a16:creationId xmlns:a16="http://schemas.microsoft.com/office/drawing/2014/main" id="{9E98160D-3D86-47E6-BC4F-70E63A0BAF54}"/>
              </a:ext>
            </a:extLst>
          </p:cNvPr>
          <p:cNvSpPr txBox="1"/>
          <p:nvPr/>
        </p:nvSpPr>
        <p:spPr>
          <a:xfrm>
            <a:off x="2293398" y="2622165"/>
            <a:ext cx="1393794" cy="338554"/>
          </a:xfrm>
          <a:prstGeom prst="rect">
            <a:avLst/>
          </a:prstGeom>
          <a:noFill/>
        </p:spPr>
        <p:txBody>
          <a:bodyPr wrap="square" rtlCol="0">
            <a:spAutoFit/>
          </a:bodyPr>
          <a:lstStyle/>
          <a:p>
            <a:r>
              <a:rPr lang="en-GB" sz="1600" b="1" dirty="0">
                <a:solidFill>
                  <a:srgbClr val="00B050"/>
                </a:solidFill>
              </a:rPr>
              <a:t>Walk the dog</a:t>
            </a:r>
          </a:p>
        </p:txBody>
      </p:sp>
      <p:sp>
        <p:nvSpPr>
          <p:cNvPr id="16" name="TextBox 15">
            <a:extLst>
              <a:ext uri="{FF2B5EF4-FFF2-40B4-BE49-F238E27FC236}">
                <a16:creationId xmlns:a16="http://schemas.microsoft.com/office/drawing/2014/main" id="{1C023A60-F237-4038-8FEA-F94750EB4F6A}"/>
              </a:ext>
            </a:extLst>
          </p:cNvPr>
          <p:cNvSpPr txBox="1"/>
          <p:nvPr/>
        </p:nvSpPr>
        <p:spPr>
          <a:xfrm>
            <a:off x="2215630" y="5423378"/>
            <a:ext cx="1393794" cy="338554"/>
          </a:xfrm>
          <a:prstGeom prst="rect">
            <a:avLst/>
          </a:prstGeom>
          <a:noFill/>
        </p:spPr>
        <p:txBody>
          <a:bodyPr wrap="square" rtlCol="0">
            <a:spAutoFit/>
          </a:bodyPr>
          <a:lstStyle/>
          <a:p>
            <a:r>
              <a:rPr lang="en-GB" sz="1600" b="1" dirty="0">
                <a:solidFill>
                  <a:srgbClr val="00B050"/>
                </a:solidFill>
              </a:rPr>
              <a:t>Walk the dog</a:t>
            </a:r>
          </a:p>
        </p:txBody>
      </p:sp>
      <p:sp>
        <p:nvSpPr>
          <p:cNvPr id="17" name="TextBox 16">
            <a:extLst>
              <a:ext uri="{FF2B5EF4-FFF2-40B4-BE49-F238E27FC236}">
                <a16:creationId xmlns:a16="http://schemas.microsoft.com/office/drawing/2014/main" id="{CA5896C2-EDA1-4451-BE47-48349473B308}"/>
              </a:ext>
            </a:extLst>
          </p:cNvPr>
          <p:cNvSpPr txBox="1"/>
          <p:nvPr/>
        </p:nvSpPr>
        <p:spPr>
          <a:xfrm>
            <a:off x="4144392" y="4804902"/>
            <a:ext cx="1393794" cy="338554"/>
          </a:xfrm>
          <a:prstGeom prst="rect">
            <a:avLst/>
          </a:prstGeom>
          <a:noFill/>
        </p:spPr>
        <p:txBody>
          <a:bodyPr wrap="square" rtlCol="0">
            <a:spAutoFit/>
          </a:bodyPr>
          <a:lstStyle/>
          <a:p>
            <a:r>
              <a:rPr lang="en-GB" sz="1600" b="1" dirty="0">
                <a:solidFill>
                  <a:srgbClr val="00B050"/>
                </a:solidFill>
              </a:rPr>
              <a:t>Walk the dog</a:t>
            </a:r>
          </a:p>
        </p:txBody>
      </p:sp>
      <p:sp>
        <p:nvSpPr>
          <p:cNvPr id="18" name="TextBox 17">
            <a:extLst>
              <a:ext uri="{FF2B5EF4-FFF2-40B4-BE49-F238E27FC236}">
                <a16:creationId xmlns:a16="http://schemas.microsoft.com/office/drawing/2014/main" id="{E3938DA8-4F5F-45D8-9D68-697290AEB86E}"/>
              </a:ext>
            </a:extLst>
          </p:cNvPr>
          <p:cNvSpPr txBox="1"/>
          <p:nvPr/>
        </p:nvSpPr>
        <p:spPr>
          <a:xfrm>
            <a:off x="6060814" y="3167390"/>
            <a:ext cx="1393794" cy="523220"/>
          </a:xfrm>
          <a:prstGeom prst="rect">
            <a:avLst/>
          </a:prstGeom>
          <a:noFill/>
        </p:spPr>
        <p:txBody>
          <a:bodyPr wrap="square" rtlCol="0">
            <a:spAutoFit/>
          </a:bodyPr>
          <a:lstStyle/>
          <a:p>
            <a:pPr algn="ctr"/>
            <a:r>
              <a:rPr lang="en-GB" sz="1400" b="1" dirty="0">
                <a:solidFill>
                  <a:srgbClr val="FF0000"/>
                </a:solidFill>
              </a:rPr>
              <a:t>Science after school</a:t>
            </a:r>
          </a:p>
        </p:txBody>
      </p:sp>
      <p:sp>
        <p:nvSpPr>
          <p:cNvPr id="19" name="TextBox 18">
            <a:extLst>
              <a:ext uri="{FF2B5EF4-FFF2-40B4-BE49-F238E27FC236}">
                <a16:creationId xmlns:a16="http://schemas.microsoft.com/office/drawing/2014/main" id="{42345EF9-D7A2-4FBC-A91A-7A402DE402C0}"/>
              </a:ext>
            </a:extLst>
          </p:cNvPr>
          <p:cNvSpPr txBox="1"/>
          <p:nvPr/>
        </p:nvSpPr>
        <p:spPr>
          <a:xfrm>
            <a:off x="5973517" y="1874516"/>
            <a:ext cx="1393794" cy="523220"/>
          </a:xfrm>
          <a:prstGeom prst="rect">
            <a:avLst/>
          </a:prstGeom>
          <a:noFill/>
        </p:spPr>
        <p:txBody>
          <a:bodyPr wrap="square" rtlCol="0">
            <a:spAutoFit/>
          </a:bodyPr>
          <a:lstStyle/>
          <a:p>
            <a:pPr algn="ctr"/>
            <a:r>
              <a:rPr lang="en-GB" sz="1400" b="1" dirty="0">
                <a:solidFill>
                  <a:srgbClr val="FF0000"/>
                </a:solidFill>
              </a:rPr>
              <a:t>Maths after school</a:t>
            </a:r>
          </a:p>
        </p:txBody>
      </p:sp>
      <p:sp>
        <p:nvSpPr>
          <p:cNvPr id="20" name="TextBox 19">
            <a:extLst>
              <a:ext uri="{FF2B5EF4-FFF2-40B4-BE49-F238E27FC236}">
                <a16:creationId xmlns:a16="http://schemas.microsoft.com/office/drawing/2014/main" id="{7B1B4A81-1B23-45B2-8778-60F7EA496AD3}"/>
              </a:ext>
            </a:extLst>
          </p:cNvPr>
          <p:cNvSpPr txBox="1"/>
          <p:nvPr/>
        </p:nvSpPr>
        <p:spPr>
          <a:xfrm>
            <a:off x="4129595" y="3859032"/>
            <a:ext cx="1393794" cy="523220"/>
          </a:xfrm>
          <a:prstGeom prst="rect">
            <a:avLst/>
          </a:prstGeom>
          <a:noFill/>
        </p:spPr>
        <p:txBody>
          <a:bodyPr wrap="square" rtlCol="0">
            <a:spAutoFit/>
          </a:bodyPr>
          <a:lstStyle/>
          <a:p>
            <a:pPr algn="ctr"/>
            <a:r>
              <a:rPr lang="en-GB" sz="1400" b="1" dirty="0">
                <a:solidFill>
                  <a:srgbClr val="FFC000"/>
                </a:solidFill>
              </a:rPr>
              <a:t>Fish &amp; Chip Friday</a:t>
            </a:r>
          </a:p>
        </p:txBody>
      </p:sp>
      <p:sp>
        <p:nvSpPr>
          <p:cNvPr id="21" name="TextBox 20">
            <a:extLst>
              <a:ext uri="{FF2B5EF4-FFF2-40B4-BE49-F238E27FC236}">
                <a16:creationId xmlns:a16="http://schemas.microsoft.com/office/drawing/2014/main" id="{135EBEFA-6AC7-40EC-BC29-BDFD224A48D0}"/>
              </a:ext>
            </a:extLst>
          </p:cNvPr>
          <p:cNvSpPr txBox="1"/>
          <p:nvPr/>
        </p:nvSpPr>
        <p:spPr>
          <a:xfrm>
            <a:off x="8197048" y="3892573"/>
            <a:ext cx="3355434" cy="307777"/>
          </a:xfrm>
          <a:prstGeom prst="rect">
            <a:avLst/>
          </a:prstGeom>
          <a:noFill/>
        </p:spPr>
        <p:txBody>
          <a:bodyPr wrap="square" rtlCol="0">
            <a:spAutoFit/>
          </a:bodyPr>
          <a:lstStyle/>
          <a:p>
            <a:pPr algn="ctr"/>
            <a:r>
              <a:rPr lang="en-GB" sz="1400" b="1" dirty="0">
                <a:solidFill>
                  <a:srgbClr val="FFC000"/>
                </a:solidFill>
              </a:rPr>
              <a:t>Family/me time</a:t>
            </a:r>
          </a:p>
        </p:txBody>
      </p:sp>
      <p:sp>
        <p:nvSpPr>
          <p:cNvPr id="22" name="TextBox 21">
            <a:extLst>
              <a:ext uri="{FF2B5EF4-FFF2-40B4-BE49-F238E27FC236}">
                <a16:creationId xmlns:a16="http://schemas.microsoft.com/office/drawing/2014/main" id="{5EBEAF6A-DB0D-460C-9EDE-F6F23811BA48}"/>
              </a:ext>
            </a:extLst>
          </p:cNvPr>
          <p:cNvSpPr txBox="1"/>
          <p:nvPr/>
        </p:nvSpPr>
        <p:spPr>
          <a:xfrm>
            <a:off x="4129595" y="2169519"/>
            <a:ext cx="1393794" cy="523220"/>
          </a:xfrm>
          <a:prstGeom prst="rect">
            <a:avLst/>
          </a:prstGeom>
          <a:noFill/>
        </p:spPr>
        <p:txBody>
          <a:bodyPr wrap="square" rtlCol="0">
            <a:spAutoFit/>
          </a:bodyPr>
          <a:lstStyle/>
          <a:p>
            <a:pPr algn="ctr"/>
            <a:r>
              <a:rPr lang="en-GB" sz="1400" b="1" dirty="0">
                <a:solidFill>
                  <a:srgbClr val="FFC000"/>
                </a:solidFill>
              </a:rPr>
              <a:t>Lunchtime with friends</a:t>
            </a:r>
          </a:p>
        </p:txBody>
      </p:sp>
      <p:sp>
        <p:nvSpPr>
          <p:cNvPr id="23" name="TextBox 22">
            <a:extLst>
              <a:ext uri="{FF2B5EF4-FFF2-40B4-BE49-F238E27FC236}">
                <a16:creationId xmlns:a16="http://schemas.microsoft.com/office/drawing/2014/main" id="{8313859E-09B0-4936-BC84-480B48762B27}"/>
              </a:ext>
            </a:extLst>
          </p:cNvPr>
          <p:cNvSpPr txBox="1"/>
          <p:nvPr/>
        </p:nvSpPr>
        <p:spPr>
          <a:xfrm>
            <a:off x="6143346" y="3922374"/>
            <a:ext cx="1393794" cy="307777"/>
          </a:xfrm>
          <a:prstGeom prst="rect">
            <a:avLst/>
          </a:prstGeom>
          <a:noFill/>
        </p:spPr>
        <p:txBody>
          <a:bodyPr wrap="square" rtlCol="0">
            <a:spAutoFit/>
          </a:bodyPr>
          <a:lstStyle/>
          <a:p>
            <a:pPr algn="ctr"/>
            <a:r>
              <a:rPr lang="en-GB" sz="1400" b="1" dirty="0">
                <a:solidFill>
                  <a:srgbClr val="FFC000"/>
                </a:solidFill>
              </a:rPr>
              <a:t>Power Nap</a:t>
            </a:r>
          </a:p>
        </p:txBody>
      </p:sp>
      <p:sp>
        <p:nvSpPr>
          <p:cNvPr id="24" name="TextBox 23">
            <a:extLst>
              <a:ext uri="{FF2B5EF4-FFF2-40B4-BE49-F238E27FC236}">
                <a16:creationId xmlns:a16="http://schemas.microsoft.com/office/drawing/2014/main" id="{4C2CDB91-D002-427E-82B8-8849268C95BD}"/>
              </a:ext>
            </a:extLst>
          </p:cNvPr>
          <p:cNvSpPr txBox="1"/>
          <p:nvPr/>
        </p:nvSpPr>
        <p:spPr>
          <a:xfrm>
            <a:off x="7995169" y="4832003"/>
            <a:ext cx="1393794" cy="307777"/>
          </a:xfrm>
          <a:prstGeom prst="rect">
            <a:avLst/>
          </a:prstGeom>
          <a:noFill/>
        </p:spPr>
        <p:txBody>
          <a:bodyPr wrap="square" rtlCol="0">
            <a:spAutoFit/>
          </a:bodyPr>
          <a:lstStyle/>
          <a:p>
            <a:pPr algn="ctr"/>
            <a:r>
              <a:rPr lang="en-GB" sz="1400" b="1" dirty="0">
                <a:solidFill>
                  <a:srgbClr val="FF0000"/>
                </a:solidFill>
              </a:rPr>
              <a:t>Maths</a:t>
            </a:r>
          </a:p>
        </p:txBody>
      </p:sp>
      <p:sp>
        <p:nvSpPr>
          <p:cNvPr id="25" name="TextBox 24">
            <a:extLst>
              <a:ext uri="{FF2B5EF4-FFF2-40B4-BE49-F238E27FC236}">
                <a16:creationId xmlns:a16="http://schemas.microsoft.com/office/drawing/2014/main" id="{80C67BBA-1124-41C1-8E05-6D8BC2FEAF7B}"/>
              </a:ext>
            </a:extLst>
          </p:cNvPr>
          <p:cNvSpPr txBox="1"/>
          <p:nvPr/>
        </p:nvSpPr>
        <p:spPr>
          <a:xfrm>
            <a:off x="10216718" y="1395505"/>
            <a:ext cx="1393794" cy="307777"/>
          </a:xfrm>
          <a:prstGeom prst="rect">
            <a:avLst/>
          </a:prstGeom>
          <a:noFill/>
        </p:spPr>
        <p:txBody>
          <a:bodyPr wrap="square" rtlCol="0">
            <a:spAutoFit/>
          </a:bodyPr>
          <a:lstStyle/>
          <a:p>
            <a:pPr algn="ctr"/>
            <a:r>
              <a:rPr lang="en-GB" sz="1400" b="1" dirty="0">
                <a:solidFill>
                  <a:srgbClr val="FF0000"/>
                </a:solidFill>
              </a:rPr>
              <a:t>History</a:t>
            </a:r>
          </a:p>
        </p:txBody>
      </p:sp>
      <p:sp>
        <p:nvSpPr>
          <p:cNvPr id="26" name="TextBox 25">
            <a:extLst>
              <a:ext uri="{FF2B5EF4-FFF2-40B4-BE49-F238E27FC236}">
                <a16:creationId xmlns:a16="http://schemas.microsoft.com/office/drawing/2014/main" id="{7A3DC504-1FB4-4F7C-8E94-04FC06D9C58E}"/>
              </a:ext>
            </a:extLst>
          </p:cNvPr>
          <p:cNvSpPr txBox="1"/>
          <p:nvPr/>
        </p:nvSpPr>
        <p:spPr>
          <a:xfrm>
            <a:off x="10216718" y="1995480"/>
            <a:ext cx="1393794" cy="307777"/>
          </a:xfrm>
          <a:prstGeom prst="rect">
            <a:avLst/>
          </a:prstGeom>
          <a:noFill/>
        </p:spPr>
        <p:txBody>
          <a:bodyPr wrap="square" rtlCol="0">
            <a:spAutoFit/>
          </a:bodyPr>
          <a:lstStyle/>
          <a:p>
            <a:pPr algn="ctr"/>
            <a:r>
              <a:rPr lang="en-GB" sz="1400" b="1" dirty="0">
                <a:solidFill>
                  <a:srgbClr val="FF0000"/>
                </a:solidFill>
              </a:rPr>
              <a:t>French</a:t>
            </a:r>
          </a:p>
        </p:txBody>
      </p:sp>
      <p:sp>
        <p:nvSpPr>
          <p:cNvPr id="27" name="TextBox 26">
            <a:extLst>
              <a:ext uri="{FF2B5EF4-FFF2-40B4-BE49-F238E27FC236}">
                <a16:creationId xmlns:a16="http://schemas.microsoft.com/office/drawing/2014/main" id="{317BD451-9D58-4D39-9A35-0FC07F4A227D}"/>
              </a:ext>
            </a:extLst>
          </p:cNvPr>
          <p:cNvSpPr txBox="1"/>
          <p:nvPr/>
        </p:nvSpPr>
        <p:spPr>
          <a:xfrm>
            <a:off x="6024979" y="2637553"/>
            <a:ext cx="1393794" cy="307777"/>
          </a:xfrm>
          <a:prstGeom prst="rect">
            <a:avLst/>
          </a:prstGeom>
          <a:noFill/>
        </p:spPr>
        <p:txBody>
          <a:bodyPr wrap="square" rtlCol="0">
            <a:spAutoFit/>
          </a:bodyPr>
          <a:lstStyle/>
          <a:p>
            <a:pPr algn="ctr"/>
            <a:r>
              <a:rPr lang="en-GB" sz="1400" b="1" dirty="0">
                <a:solidFill>
                  <a:srgbClr val="FF0000"/>
                </a:solidFill>
              </a:rPr>
              <a:t>PE</a:t>
            </a:r>
          </a:p>
        </p:txBody>
      </p:sp>
      <p:sp>
        <p:nvSpPr>
          <p:cNvPr id="28" name="TextBox 27">
            <a:extLst>
              <a:ext uri="{FF2B5EF4-FFF2-40B4-BE49-F238E27FC236}">
                <a16:creationId xmlns:a16="http://schemas.microsoft.com/office/drawing/2014/main" id="{6AE4C8CF-777A-4DE5-9E3F-788EF017AABF}"/>
              </a:ext>
            </a:extLst>
          </p:cNvPr>
          <p:cNvSpPr txBox="1"/>
          <p:nvPr/>
        </p:nvSpPr>
        <p:spPr>
          <a:xfrm>
            <a:off x="6024979" y="4798608"/>
            <a:ext cx="1393794" cy="307777"/>
          </a:xfrm>
          <a:prstGeom prst="rect">
            <a:avLst/>
          </a:prstGeom>
          <a:noFill/>
        </p:spPr>
        <p:txBody>
          <a:bodyPr wrap="square" rtlCol="0">
            <a:spAutoFit/>
          </a:bodyPr>
          <a:lstStyle/>
          <a:p>
            <a:pPr algn="ctr"/>
            <a:r>
              <a:rPr lang="en-GB" sz="1400" b="1" dirty="0">
                <a:solidFill>
                  <a:srgbClr val="FF0000"/>
                </a:solidFill>
              </a:rPr>
              <a:t>English</a:t>
            </a:r>
          </a:p>
        </p:txBody>
      </p:sp>
      <p:sp>
        <p:nvSpPr>
          <p:cNvPr id="29" name="TextBox 28">
            <a:extLst>
              <a:ext uri="{FF2B5EF4-FFF2-40B4-BE49-F238E27FC236}">
                <a16:creationId xmlns:a16="http://schemas.microsoft.com/office/drawing/2014/main" id="{5B89F506-47E7-45D4-97ED-C691D442A510}"/>
              </a:ext>
            </a:extLst>
          </p:cNvPr>
          <p:cNvSpPr txBox="1"/>
          <p:nvPr/>
        </p:nvSpPr>
        <p:spPr>
          <a:xfrm>
            <a:off x="8183732" y="1515411"/>
            <a:ext cx="1393794" cy="307777"/>
          </a:xfrm>
          <a:prstGeom prst="rect">
            <a:avLst/>
          </a:prstGeom>
          <a:noFill/>
        </p:spPr>
        <p:txBody>
          <a:bodyPr wrap="square" rtlCol="0">
            <a:spAutoFit/>
          </a:bodyPr>
          <a:lstStyle/>
          <a:p>
            <a:pPr algn="ctr"/>
            <a:r>
              <a:rPr lang="en-GB" sz="1400" b="1" dirty="0">
                <a:solidFill>
                  <a:srgbClr val="FF0000"/>
                </a:solidFill>
              </a:rPr>
              <a:t>English</a:t>
            </a:r>
          </a:p>
        </p:txBody>
      </p:sp>
      <p:sp>
        <p:nvSpPr>
          <p:cNvPr id="30" name="TextBox 29">
            <a:extLst>
              <a:ext uri="{FF2B5EF4-FFF2-40B4-BE49-F238E27FC236}">
                <a16:creationId xmlns:a16="http://schemas.microsoft.com/office/drawing/2014/main" id="{A03B853B-1CCF-46E0-93D3-04037AB7BDF1}"/>
              </a:ext>
            </a:extLst>
          </p:cNvPr>
          <p:cNvSpPr txBox="1"/>
          <p:nvPr/>
        </p:nvSpPr>
        <p:spPr>
          <a:xfrm>
            <a:off x="9223157" y="2627852"/>
            <a:ext cx="3355434" cy="307777"/>
          </a:xfrm>
          <a:prstGeom prst="rect">
            <a:avLst/>
          </a:prstGeom>
          <a:noFill/>
        </p:spPr>
        <p:txBody>
          <a:bodyPr wrap="square" rtlCol="0">
            <a:spAutoFit/>
          </a:bodyPr>
          <a:lstStyle/>
          <a:p>
            <a:pPr algn="ctr"/>
            <a:r>
              <a:rPr lang="en-GB" sz="1400" b="1" dirty="0">
                <a:solidFill>
                  <a:srgbClr val="FFC000"/>
                </a:solidFill>
              </a:rPr>
              <a:t>Family/me time</a:t>
            </a:r>
          </a:p>
        </p:txBody>
      </p:sp>
      <p:sp>
        <p:nvSpPr>
          <p:cNvPr id="31" name="TextBox 30">
            <a:extLst>
              <a:ext uri="{FF2B5EF4-FFF2-40B4-BE49-F238E27FC236}">
                <a16:creationId xmlns:a16="http://schemas.microsoft.com/office/drawing/2014/main" id="{DB8625D4-6872-4660-8507-78811C63EA0D}"/>
              </a:ext>
            </a:extLst>
          </p:cNvPr>
          <p:cNvSpPr txBox="1"/>
          <p:nvPr/>
        </p:nvSpPr>
        <p:spPr>
          <a:xfrm>
            <a:off x="9223157" y="4761716"/>
            <a:ext cx="3355434" cy="307777"/>
          </a:xfrm>
          <a:prstGeom prst="rect">
            <a:avLst/>
          </a:prstGeom>
          <a:noFill/>
        </p:spPr>
        <p:txBody>
          <a:bodyPr wrap="square" rtlCol="0">
            <a:spAutoFit/>
          </a:bodyPr>
          <a:lstStyle/>
          <a:p>
            <a:pPr algn="ctr"/>
            <a:r>
              <a:rPr lang="en-GB" sz="1400" b="1" dirty="0">
                <a:solidFill>
                  <a:srgbClr val="FFC000"/>
                </a:solidFill>
              </a:rPr>
              <a:t>Family/me time</a:t>
            </a:r>
          </a:p>
        </p:txBody>
      </p:sp>
      <p:sp>
        <p:nvSpPr>
          <p:cNvPr id="32" name="TextBox 31">
            <a:extLst>
              <a:ext uri="{FF2B5EF4-FFF2-40B4-BE49-F238E27FC236}">
                <a16:creationId xmlns:a16="http://schemas.microsoft.com/office/drawing/2014/main" id="{0791AEAA-3784-4CAA-95B0-32128ED60721}"/>
              </a:ext>
            </a:extLst>
          </p:cNvPr>
          <p:cNvSpPr txBox="1"/>
          <p:nvPr/>
        </p:nvSpPr>
        <p:spPr>
          <a:xfrm>
            <a:off x="7268752" y="1941899"/>
            <a:ext cx="3355434" cy="307777"/>
          </a:xfrm>
          <a:prstGeom prst="rect">
            <a:avLst/>
          </a:prstGeom>
          <a:noFill/>
        </p:spPr>
        <p:txBody>
          <a:bodyPr wrap="square" rtlCol="0">
            <a:spAutoFit/>
          </a:bodyPr>
          <a:lstStyle/>
          <a:p>
            <a:pPr algn="ctr"/>
            <a:r>
              <a:rPr lang="en-GB" sz="1400" b="1" dirty="0">
                <a:solidFill>
                  <a:srgbClr val="FFC000"/>
                </a:solidFill>
              </a:rPr>
              <a:t>Family/me time</a:t>
            </a:r>
          </a:p>
        </p:txBody>
      </p:sp>
      <p:sp>
        <p:nvSpPr>
          <p:cNvPr id="38" name="TextBox 37">
            <a:extLst>
              <a:ext uri="{FF2B5EF4-FFF2-40B4-BE49-F238E27FC236}">
                <a16:creationId xmlns:a16="http://schemas.microsoft.com/office/drawing/2014/main" id="{B3D39907-D2E5-4D53-8F0B-FCC344C7BB96}"/>
              </a:ext>
            </a:extLst>
          </p:cNvPr>
          <p:cNvSpPr txBox="1"/>
          <p:nvPr/>
        </p:nvSpPr>
        <p:spPr>
          <a:xfrm>
            <a:off x="10281330" y="3315402"/>
            <a:ext cx="1393794" cy="307777"/>
          </a:xfrm>
          <a:prstGeom prst="rect">
            <a:avLst/>
          </a:prstGeom>
          <a:noFill/>
        </p:spPr>
        <p:txBody>
          <a:bodyPr wrap="square" rtlCol="0">
            <a:spAutoFit/>
          </a:bodyPr>
          <a:lstStyle/>
          <a:p>
            <a:pPr algn="ctr"/>
            <a:r>
              <a:rPr lang="en-GB" sz="1400" b="1" dirty="0">
                <a:solidFill>
                  <a:srgbClr val="FF0000"/>
                </a:solidFill>
              </a:rPr>
              <a:t>Science</a:t>
            </a:r>
          </a:p>
        </p:txBody>
      </p:sp>
      <p:sp>
        <p:nvSpPr>
          <p:cNvPr id="39" name="TextBox 38">
            <a:extLst>
              <a:ext uri="{FF2B5EF4-FFF2-40B4-BE49-F238E27FC236}">
                <a16:creationId xmlns:a16="http://schemas.microsoft.com/office/drawing/2014/main" id="{A1036D79-785A-4E7F-AA2E-297284EB7CEE}"/>
              </a:ext>
            </a:extLst>
          </p:cNvPr>
          <p:cNvSpPr txBox="1"/>
          <p:nvPr/>
        </p:nvSpPr>
        <p:spPr>
          <a:xfrm>
            <a:off x="9300510" y="5509456"/>
            <a:ext cx="3355434" cy="307777"/>
          </a:xfrm>
          <a:prstGeom prst="rect">
            <a:avLst/>
          </a:prstGeom>
          <a:noFill/>
        </p:spPr>
        <p:txBody>
          <a:bodyPr wrap="square" rtlCol="0">
            <a:spAutoFit/>
          </a:bodyPr>
          <a:lstStyle/>
          <a:p>
            <a:pPr algn="ctr"/>
            <a:r>
              <a:rPr lang="en-GB" sz="1400" b="1" dirty="0">
                <a:solidFill>
                  <a:srgbClr val="FFC000"/>
                </a:solidFill>
              </a:rPr>
              <a:t>Family/me time</a:t>
            </a:r>
          </a:p>
        </p:txBody>
      </p:sp>
      <p:sp>
        <p:nvSpPr>
          <p:cNvPr id="40" name="TextBox 39">
            <a:extLst>
              <a:ext uri="{FF2B5EF4-FFF2-40B4-BE49-F238E27FC236}">
                <a16:creationId xmlns:a16="http://schemas.microsoft.com/office/drawing/2014/main" id="{6D4AB69F-5831-4401-8438-EF8060AD2658}"/>
              </a:ext>
            </a:extLst>
          </p:cNvPr>
          <p:cNvSpPr txBox="1"/>
          <p:nvPr/>
        </p:nvSpPr>
        <p:spPr>
          <a:xfrm>
            <a:off x="5265936" y="1343891"/>
            <a:ext cx="3355434" cy="307777"/>
          </a:xfrm>
          <a:prstGeom prst="rect">
            <a:avLst/>
          </a:prstGeom>
          <a:noFill/>
        </p:spPr>
        <p:txBody>
          <a:bodyPr wrap="square" rtlCol="0">
            <a:spAutoFit/>
          </a:bodyPr>
          <a:lstStyle/>
          <a:p>
            <a:pPr algn="ctr"/>
            <a:r>
              <a:rPr lang="en-GB" sz="1400" b="1" dirty="0">
                <a:solidFill>
                  <a:srgbClr val="FFC000"/>
                </a:solidFill>
              </a:rPr>
              <a:t>Family/me time</a:t>
            </a:r>
          </a:p>
        </p:txBody>
      </p:sp>
      <p:sp>
        <p:nvSpPr>
          <p:cNvPr id="41" name="TextBox 40">
            <a:extLst>
              <a:ext uri="{FF2B5EF4-FFF2-40B4-BE49-F238E27FC236}">
                <a16:creationId xmlns:a16="http://schemas.microsoft.com/office/drawing/2014/main" id="{3E5AF369-D35A-48B9-9AA4-913A1D86E00A}"/>
              </a:ext>
            </a:extLst>
          </p:cNvPr>
          <p:cNvSpPr txBox="1"/>
          <p:nvPr/>
        </p:nvSpPr>
        <p:spPr>
          <a:xfrm>
            <a:off x="8031332" y="5509456"/>
            <a:ext cx="1393794" cy="307777"/>
          </a:xfrm>
          <a:prstGeom prst="rect">
            <a:avLst/>
          </a:prstGeom>
          <a:noFill/>
        </p:spPr>
        <p:txBody>
          <a:bodyPr wrap="square" rtlCol="0">
            <a:spAutoFit/>
          </a:bodyPr>
          <a:lstStyle/>
          <a:p>
            <a:pPr algn="ctr"/>
            <a:r>
              <a:rPr lang="en-GB" sz="1400" b="1" dirty="0">
                <a:solidFill>
                  <a:srgbClr val="FF0000"/>
                </a:solidFill>
              </a:rPr>
              <a:t>French</a:t>
            </a:r>
          </a:p>
        </p:txBody>
      </p:sp>
    </p:spTree>
    <p:extLst>
      <p:ext uri="{BB962C8B-B14F-4D97-AF65-F5344CB8AC3E}">
        <p14:creationId xmlns:p14="http://schemas.microsoft.com/office/powerpoint/2010/main" val="214402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500" fill="hold"/>
                                        <p:tgtEl>
                                          <p:spTgt spid="40"/>
                                        </p:tgtEl>
                                        <p:attrNameLst>
                                          <p:attrName>ppt_x</p:attrName>
                                        </p:attrNameLst>
                                      </p:cBhvr>
                                      <p:tavLst>
                                        <p:tav tm="0">
                                          <p:val>
                                            <p:strVal val="#ppt_x"/>
                                          </p:val>
                                        </p:tav>
                                        <p:tav tm="100000">
                                          <p:val>
                                            <p:strVal val="#ppt_x"/>
                                          </p:val>
                                        </p:tav>
                                      </p:tavLst>
                                    </p:anim>
                                    <p:anim calcmode="lin" valueType="num">
                                      <p:cBhvr additive="base">
                                        <p:cTn id="70" dur="500" fill="hold"/>
                                        <p:tgtEl>
                                          <p:spTgt spid="4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ppt_x"/>
                                          </p:val>
                                        </p:tav>
                                        <p:tav tm="100000">
                                          <p:val>
                                            <p:strVal val="#ppt_x"/>
                                          </p:val>
                                        </p:tav>
                                      </p:tavLst>
                                    </p:anim>
                                    <p:anim calcmode="lin" valueType="num">
                                      <p:cBhvr additive="base">
                                        <p:cTn id="78" dur="500" fill="hold"/>
                                        <p:tgtEl>
                                          <p:spTgt spid="3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fill="hold"/>
                                        <p:tgtEl>
                                          <p:spTgt spid="30"/>
                                        </p:tgtEl>
                                        <p:attrNameLst>
                                          <p:attrName>ppt_x</p:attrName>
                                        </p:attrNameLst>
                                      </p:cBhvr>
                                      <p:tavLst>
                                        <p:tav tm="0">
                                          <p:val>
                                            <p:strVal val="#ppt_x"/>
                                          </p:val>
                                        </p:tav>
                                        <p:tav tm="100000">
                                          <p:val>
                                            <p:strVal val="#ppt_x"/>
                                          </p:val>
                                        </p:tav>
                                      </p:tavLst>
                                    </p:anim>
                                    <p:anim calcmode="lin" valueType="num">
                                      <p:cBhvr additive="base">
                                        <p:cTn id="82" dur="500" fill="hold"/>
                                        <p:tgtEl>
                                          <p:spTgt spid="30"/>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500" fill="hold"/>
                                        <p:tgtEl>
                                          <p:spTgt spid="31"/>
                                        </p:tgtEl>
                                        <p:attrNameLst>
                                          <p:attrName>ppt_x</p:attrName>
                                        </p:attrNameLst>
                                      </p:cBhvr>
                                      <p:tavLst>
                                        <p:tav tm="0">
                                          <p:val>
                                            <p:strVal val="#ppt_x"/>
                                          </p:val>
                                        </p:tav>
                                        <p:tav tm="100000">
                                          <p:val>
                                            <p:strVal val="#ppt_x"/>
                                          </p:val>
                                        </p:tav>
                                      </p:tavLst>
                                    </p:anim>
                                    <p:anim calcmode="lin" valueType="num">
                                      <p:cBhvr additive="base">
                                        <p:cTn id="90" dur="500" fill="hold"/>
                                        <p:tgtEl>
                                          <p:spTgt spid="3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500" fill="hold"/>
                                        <p:tgtEl>
                                          <p:spTgt spid="39"/>
                                        </p:tgtEl>
                                        <p:attrNameLst>
                                          <p:attrName>ppt_x</p:attrName>
                                        </p:attrNameLst>
                                      </p:cBhvr>
                                      <p:tavLst>
                                        <p:tav tm="0">
                                          <p:val>
                                            <p:strVal val="#ppt_x"/>
                                          </p:val>
                                        </p:tav>
                                        <p:tav tm="100000">
                                          <p:val>
                                            <p:strVal val="#ppt_x"/>
                                          </p:val>
                                        </p:tav>
                                      </p:tavLst>
                                    </p:anim>
                                    <p:anim calcmode="lin" valueType="num">
                                      <p:cBhvr additive="base">
                                        <p:cTn id="9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down)">
                                      <p:cBhvr>
                                        <p:cTn id="99" dur="580">
                                          <p:stCondLst>
                                            <p:cond delay="0"/>
                                          </p:stCondLst>
                                        </p:cTn>
                                        <p:tgtEl>
                                          <p:spTgt spid="12"/>
                                        </p:tgtEl>
                                      </p:cBhvr>
                                    </p:animEffect>
                                    <p:anim calcmode="lin" valueType="num">
                                      <p:cBhvr>
                                        <p:cTn id="10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5" dur="26">
                                          <p:stCondLst>
                                            <p:cond delay="650"/>
                                          </p:stCondLst>
                                        </p:cTn>
                                        <p:tgtEl>
                                          <p:spTgt spid="12"/>
                                        </p:tgtEl>
                                      </p:cBhvr>
                                      <p:to x="100000" y="60000"/>
                                    </p:animScale>
                                    <p:animScale>
                                      <p:cBhvr>
                                        <p:cTn id="106" dur="166" decel="50000">
                                          <p:stCondLst>
                                            <p:cond delay="676"/>
                                          </p:stCondLst>
                                        </p:cTn>
                                        <p:tgtEl>
                                          <p:spTgt spid="12"/>
                                        </p:tgtEl>
                                      </p:cBhvr>
                                      <p:to x="100000" y="100000"/>
                                    </p:animScale>
                                    <p:animScale>
                                      <p:cBhvr>
                                        <p:cTn id="107" dur="26">
                                          <p:stCondLst>
                                            <p:cond delay="1312"/>
                                          </p:stCondLst>
                                        </p:cTn>
                                        <p:tgtEl>
                                          <p:spTgt spid="12"/>
                                        </p:tgtEl>
                                      </p:cBhvr>
                                      <p:to x="100000" y="80000"/>
                                    </p:animScale>
                                    <p:animScale>
                                      <p:cBhvr>
                                        <p:cTn id="108" dur="166" decel="50000">
                                          <p:stCondLst>
                                            <p:cond delay="1338"/>
                                          </p:stCondLst>
                                        </p:cTn>
                                        <p:tgtEl>
                                          <p:spTgt spid="12"/>
                                        </p:tgtEl>
                                      </p:cBhvr>
                                      <p:to x="100000" y="100000"/>
                                    </p:animScale>
                                    <p:animScale>
                                      <p:cBhvr>
                                        <p:cTn id="109" dur="26">
                                          <p:stCondLst>
                                            <p:cond delay="1642"/>
                                          </p:stCondLst>
                                        </p:cTn>
                                        <p:tgtEl>
                                          <p:spTgt spid="12"/>
                                        </p:tgtEl>
                                      </p:cBhvr>
                                      <p:to x="100000" y="90000"/>
                                    </p:animScale>
                                    <p:animScale>
                                      <p:cBhvr>
                                        <p:cTn id="110" dur="166" decel="50000">
                                          <p:stCondLst>
                                            <p:cond delay="1668"/>
                                          </p:stCondLst>
                                        </p:cTn>
                                        <p:tgtEl>
                                          <p:spTgt spid="12"/>
                                        </p:tgtEl>
                                      </p:cBhvr>
                                      <p:to x="100000" y="100000"/>
                                    </p:animScale>
                                    <p:animScale>
                                      <p:cBhvr>
                                        <p:cTn id="111" dur="26">
                                          <p:stCondLst>
                                            <p:cond delay="1808"/>
                                          </p:stCondLst>
                                        </p:cTn>
                                        <p:tgtEl>
                                          <p:spTgt spid="12"/>
                                        </p:tgtEl>
                                      </p:cBhvr>
                                      <p:to x="100000" y="95000"/>
                                    </p:animScale>
                                    <p:animScale>
                                      <p:cBhvr>
                                        <p:cTn id="112" dur="166" decel="50000">
                                          <p:stCondLst>
                                            <p:cond delay="1834"/>
                                          </p:stCondLst>
                                        </p:cTn>
                                        <p:tgtEl>
                                          <p:spTgt spid="12"/>
                                        </p:tgtEl>
                                      </p:cBhvr>
                                      <p:to x="100000" y="100000"/>
                                    </p:animScale>
                                  </p:childTnLst>
                                </p:cTn>
                              </p:par>
                              <p:par>
                                <p:cTn id="113" presetID="26" presetClass="entr" presetSubtype="0" fill="hold" grpId="0" nodeType="with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wipe(down)">
                                      <p:cBhvr>
                                        <p:cTn id="115" dur="580">
                                          <p:stCondLst>
                                            <p:cond delay="0"/>
                                          </p:stCondLst>
                                        </p:cTn>
                                        <p:tgtEl>
                                          <p:spTgt spid="13"/>
                                        </p:tgtEl>
                                      </p:cBhvr>
                                    </p:animEffect>
                                    <p:anim calcmode="lin" valueType="num">
                                      <p:cBhvr>
                                        <p:cTn id="11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21" dur="26">
                                          <p:stCondLst>
                                            <p:cond delay="650"/>
                                          </p:stCondLst>
                                        </p:cTn>
                                        <p:tgtEl>
                                          <p:spTgt spid="13"/>
                                        </p:tgtEl>
                                      </p:cBhvr>
                                      <p:to x="100000" y="60000"/>
                                    </p:animScale>
                                    <p:animScale>
                                      <p:cBhvr>
                                        <p:cTn id="122" dur="166" decel="50000">
                                          <p:stCondLst>
                                            <p:cond delay="676"/>
                                          </p:stCondLst>
                                        </p:cTn>
                                        <p:tgtEl>
                                          <p:spTgt spid="13"/>
                                        </p:tgtEl>
                                      </p:cBhvr>
                                      <p:to x="100000" y="100000"/>
                                    </p:animScale>
                                    <p:animScale>
                                      <p:cBhvr>
                                        <p:cTn id="123" dur="26">
                                          <p:stCondLst>
                                            <p:cond delay="1312"/>
                                          </p:stCondLst>
                                        </p:cTn>
                                        <p:tgtEl>
                                          <p:spTgt spid="13"/>
                                        </p:tgtEl>
                                      </p:cBhvr>
                                      <p:to x="100000" y="80000"/>
                                    </p:animScale>
                                    <p:animScale>
                                      <p:cBhvr>
                                        <p:cTn id="124" dur="166" decel="50000">
                                          <p:stCondLst>
                                            <p:cond delay="1338"/>
                                          </p:stCondLst>
                                        </p:cTn>
                                        <p:tgtEl>
                                          <p:spTgt spid="13"/>
                                        </p:tgtEl>
                                      </p:cBhvr>
                                      <p:to x="100000" y="100000"/>
                                    </p:animScale>
                                    <p:animScale>
                                      <p:cBhvr>
                                        <p:cTn id="125" dur="26">
                                          <p:stCondLst>
                                            <p:cond delay="1642"/>
                                          </p:stCondLst>
                                        </p:cTn>
                                        <p:tgtEl>
                                          <p:spTgt spid="13"/>
                                        </p:tgtEl>
                                      </p:cBhvr>
                                      <p:to x="100000" y="90000"/>
                                    </p:animScale>
                                    <p:animScale>
                                      <p:cBhvr>
                                        <p:cTn id="126" dur="166" decel="50000">
                                          <p:stCondLst>
                                            <p:cond delay="1668"/>
                                          </p:stCondLst>
                                        </p:cTn>
                                        <p:tgtEl>
                                          <p:spTgt spid="13"/>
                                        </p:tgtEl>
                                      </p:cBhvr>
                                      <p:to x="100000" y="100000"/>
                                    </p:animScale>
                                    <p:animScale>
                                      <p:cBhvr>
                                        <p:cTn id="127" dur="26">
                                          <p:stCondLst>
                                            <p:cond delay="1808"/>
                                          </p:stCondLst>
                                        </p:cTn>
                                        <p:tgtEl>
                                          <p:spTgt spid="13"/>
                                        </p:tgtEl>
                                      </p:cBhvr>
                                      <p:to x="100000" y="95000"/>
                                    </p:animScale>
                                    <p:animScale>
                                      <p:cBhvr>
                                        <p:cTn id="128" dur="166" decel="50000">
                                          <p:stCondLst>
                                            <p:cond delay="1834"/>
                                          </p:stCondLst>
                                        </p:cTn>
                                        <p:tgtEl>
                                          <p:spTgt spid="13"/>
                                        </p:tgtEl>
                                      </p:cBhvr>
                                      <p:to x="100000" y="100000"/>
                                    </p:animScale>
                                  </p:childTnLst>
                                </p:cTn>
                              </p:par>
                              <p:par>
                                <p:cTn id="129" presetID="26" presetClass="entr" presetSubtype="0" fill="hold" grpId="0" nodeType="withEffect">
                                  <p:stCondLst>
                                    <p:cond delay="0"/>
                                  </p:stCondLst>
                                  <p:childTnLst>
                                    <p:set>
                                      <p:cBhvr>
                                        <p:cTn id="130" dur="1" fill="hold">
                                          <p:stCondLst>
                                            <p:cond delay="0"/>
                                          </p:stCondLst>
                                        </p:cTn>
                                        <p:tgtEl>
                                          <p:spTgt spid="9"/>
                                        </p:tgtEl>
                                        <p:attrNameLst>
                                          <p:attrName>style.visibility</p:attrName>
                                        </p:attrNameLst>
                                      </p:cBhvr>
                                      <p:to>
                                        <p:strVal val="visible"/>
                                      </p:to>
                                    </p:set>
                                    <p:animEffect transition="in" filter="wipe(down)">
                                      <p:cBhvr>
                                        <p:cTn id="131" dur="580">
                                          <p:stCondLst>
                                            <p:cond delay="0"/>
                                          </p:stCondLst>
                                        </p:cTn>
                                        <p:tgtEl>
                                          <p:spTgt spid="9"/>
                                        </p:tgtEl>
                                      </p:cBhvr>
                                    </p:animEffect>
                                    <p:anim calcmode="lin" valueType="num">
                                      <p:cBhvr>
                                        <p:cTn id="1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7" dur="26">
                                          <p:stCondLst>
                                            <p:cond delay="650"/>
                                          </p:stCondLst>
                                        </p:cTn>
                                        <p:tgtEl>
                                          <p:spTgt spid="9"/>
                                        </p:tgtEl>
                                      </p:cBhvr>
                                      <p:to x="100000" y="60000"/>
                                    </p:animScale>
                                    <p:animScale>
                                      <p:cBhvr>
                                        <p:cTn id="138" dur="166" decel="50000">
                                          <p:stCondLst>
                                            <p:cond delay="676"/>
                                          </p:stCondLst>
                                        </p:cTn>
                                        <p:tgtEl>
                                          <p:spTgt spid="9"/>
                                        </p:tgtEl>
                                      </p:cBhvr>
                                      <p:to x="100000" y="100000"/>
                                    </p:animScale>
                                    <p:animScale>
                                      <p:cBhvr>
                                        <p:cTn id="139" dur="26">
                                          <p:stCondLst>
                                            <p:cond delay="1312"/>
                                          </p:stCondLst>
                                        </p:cTn>
                                        <p:tgtEl>
                                          <p:spTgt spid="9"/>
                                        </p:tgtEl>
                                      </p:cBhvr>
                                      <p:to x="100000" y="80000"/>
                                    </p:animScale>
                                    <p:animScale>
                                      <p:cBhvr>
                                        <p:cTn id="140" dur="166" decel="50000">
                                          <p:stCondLst>
                                            <p:cond delay="1338"/>
                                          </p:stCondLst>
                                        </p:cTn>
                                        <p:tgtEl>
                                          <p:spTgt spid="9"/>
                                        </p:tgtEl>
                                      </p:cBhvr>
                                      <p:to x="100000" y="100000"/>
                                    </p:animScale>
                                    <p:animScale>
                                      <p:cBhvr>
                                        <p:cTn id="141" dur="26">
                                          <p:stCondLst>
                                            <p:cond delay="1642"/>
                                          </p:stCondLst>
                                        </p:cTn>
                                        <p:tgtEl>
                                          <p:spTgt spid="9"/>
                                        </p:tgtEl>
                                      </p:cBhvr>
                                      <p:to x="100000" y="90000"/>
                                    </p:animScale>
                                    <p:animScale>
                                      <p:cBhvr>
                                        <p:cTn id="142" dur="166" decel="50000">
                                          <p:stCondLst>
                                            <p:cond delay="1668"/>
                                          </p:stCondLst>
                                        </p:cTn>
                                        <p:tgtEl>
                                          <p:spTgt spid="9"/>
                                        </p:tgtEl>
                                      </p:cBhvr>
                                      <p:to x="100000" y="100000"/>
                                    </p:animScale>
                                    <p:animScale>
                                      <p:cBhvr>
                                        <p:cTn id="143" dur="26">
                                          <p:stCondLst>
                                            <p:cond delay="1808"/>
                                          </p:stCondLst>
                                        </p:cTn>
                                        <p:tgtEl>
                                          <p:spTgt spid="9"/>
                                        </p:tgtEl>
                                      </p:cBhvr>
                                      <p:to x="100000" y="95000"/>
                                    </p:animScale>
                                    <p:animScale>
                                      <p:cBhvr>
                                        <p:cTn id="144" dur="166" decel="50000">
                                          <p:stCondLst>
                                            <p:cond delay="1834"/>
                                          </p:stCondLst>
                                        </p:cTn>
                                        <p:tgtEl>
                                          <p:spTgt spid="9"/>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grpId="0" nodeType="clickEffect">
                                  <p:stCondLst>
                                    <p:cond delay="0"/>
                                  </p:stCondLst>
                                  <p:childTnLst>
                                    <p:set>
                                      <p:cBhvr>
                                        <p:cTn id="148" dur="1" fill="hold">
                                          <p:stCondLst>
                                            <p:cond delay="0"/>
                                          </p:stCondLst>
                                        </p:cTn>
                                        <p:tgtEl>
                                          <p:spTgt spid="11"/>
                                        </p:tgtEl>
                                        <p:attrNameLst>
                                          <p:attrName>style.visibility</p:attrName>
                                        </p:attrNameLst>
                                      </p:cBhvr>
                                      <p:to>
                                        <p:strVal val="visible"/>
                                      </p:to>
                                    </p:set>
                                    <p:animEffect transition="in" filter="fade">
                                      <p:cBhvr>
                                        <p:cTn id="149" dur="1000"/>
                                        <p:tgtEl>
                                          <p:spTgt spid="11"/>
                                        </p:tgtEl>
                                      </p:cBhvr>
                                    </p:animEffect>
                                    <p:anim calcmode="lin" valueType="num">
                                      <p:cBhvr>
                                        <p:cTn id="150" dur="1000" fill="hold"/>
                                        <p:tgtEl>
                                          <p:spTgt spid="11"/>
                                        </p:tgtEl>
                                        <p:attrNameLst>
                                          <p:attrName>ppt_x</p:attrName>
                                        </p:attrNameLst>
                                      </p:cBhvr>
                                      <p:tavLst>
                                        <p:tav tm="0">
                                          <p:val>
                                            <p:strVal val="#ppt_x"/>
                                          </p:val>
                                        </p:tav>
                                        <p:tav tm="100000">
                                          <p:val>
                                            <p:strVal val="#ppt_x"/>
                                          </p:val>
                                        </p:tav>
                                      </p:tavLst>
                                    </p:anim>
                                    <p:anim calcmode="lin" valueType="num">
                                      <p:cBhvr>
                                        <p:cTn id="151" dur="1000" fill="hold"/>
                                        <p:tgtEl>
                                          <p:spTgt spid="11"/>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10"/>
                                        </p:tgtEl>
                                        <p:attrNameLst>
                                          <p:attrName>style.visibility</p:attrName>
                                        </p:attrNameLst>
                                      </p:cBhvr>
                                      <p:to>
                                        <p:strVal val="visible"/>
                                      </p:to>
                                    </p:set>
                                    <p:animEffect transition="in" filter="fade">
                                      <p:cBhvr>
                                        <p:cTn id="154" dur="1000"/>
                                        <p:tgtEl>
                                          <p:spTgt spid="10"/>
                                        </p:tgtEl>
                                      </p:cBhvr>
                                    </p:animEffect>
                                    <p:anim calcmode="lin" valueType="num">
                                      <p:cBhvr>
                                        <p:cTn id="155" dur="1000" fill="hold"/>
                                        <p:tgtEl>
                                          <p:spTgt spid="10"/>
                                        </p:tgtEl>
                                        <p:attrNameLst>
                                          <p:attrName>ppt_x</p:attrName>
                                        </p:attrNameLst>
                                      </p:cBhvr>
                                      <p:tavLst>
                                        <p:tav tm="0">
                                          <p:val>
                                            <p:strVal val="#ppt_x"/>
                                          </p:val>
                                        </p:tav>
                                        <p:tav tm="100000">
                                          <p:val>
                                            <p:strVal val="#ppt_x"/>
                                          </p:val>
                                        </p:tav>
                                      </p:tavLst>
                                    </p:anim>
                                    <p:anim calcmode="lin" valueType="num">
                                      <p:cBhvr>
                                        <p:cTn id="156" dur="1000" fill="hold"/>
                                        <p:tgtEl>
                                          <p:spTgt spid="10"/>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19"/>
                                        </p:tgtEl>
                                        <p:attrNameLst>
                                          <p:attrName>style.visibility</p:attrName>
                                        </p:attrNameLst>
                                      </p:cBhvr>
                                      <p:to>
                                        <p:strVal val="visible"/>
                                      </p:to>
                                    </p:set>
                                    <p:animEffect transition="in" filter="fade">
                                      <p:cBhvr>
                                        <p:cTn id="159" dur="1000"/>
                                        <p:tgtEl>
                                          <p:spTgt spid="19"/>
                                        </p:tgtEl>
                                      </p:cBhvr>
                                    </p:animEffect>
                                    <p:anim calcmode="lin" valueType="num">
                                      <p:cBhvr>
                                        <p:cTn id="160" dur="1000" fill="hold"/>
                                        <p:tgtEl>
                                          <p:spTgt spid="19"/>
                                        </p:tgtEl>
                                        <p:attrNameLst>
                                          <p:attrName>ppt_x</p:attrName>
                                        </p:attrNameLst>
                                      </p:cBhvr>
                                      <p:tavLst>
                                        <p:tav tm="0">
                                          <p:val>
                                            <p:strVal val="#ppt_x"/>
                                          </p:val>
                                        </p:tav>
                                        <p:tav tm="100000">
                                          <p:val>
                                            <p:strVal val="#ppt_x"/>
                                          </p:val>
                                        </p:tav>
                                      </p:tavLst>
                                    </p:anim>
                                    <p:anim calcmode="lin" valueType="num">
                                      <p:cBhvr>
                                        <p:cTn id="161" dur="1000" fill="hold"/>
                                        <p:tgtEl>
                                          <p:spTgt spid="19"/>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27"/>
                                        </p:tgtEl>
                                        <p:attrNameLst>
                                          <p:attrName>style.visibility</p:attrName>
                                        </p:attrNameLst>
                                      </p:cBhvr>
                                      <p:to>
                                        <p:strVal val="visible"/>
                                      </p:to>
                                    </p:set>
                                    <p:animEffect transition="in" filter="fade">
                                      <p:cBhvr>
                                        <p:cTn id="164" dur="1000"/>
                                        <p:tgtEl>
                                          <p:spTgt spid="27"/>
                                        </p:tgtEl>
                                      </p:cBhvr>
                                    </p:animEffect>
                                    <p:anim calcmode="lin" valueType="num">
                                      <p:cBhvr>
                                        <p:cTn id="165" dur="1000" fill="hold"/>
                                        <p:tgtEl>
                                          <p:spTgt spid="27"/>
                                        </p:tgtEl>
                                        <p:attrNameLst>
                                          <p:attrName>ppt_x</p:attrName>
                                        </p:attrNameLst>
                                      </p:cBhvr>
                                      <p:tavLst>
                                        <p:tav tm="0">
                                          <p:val>
                                            <p:strVal val="#ppt_x"/>
                                          </p:val>
                                        </p:tav>
                                        <p:tav tm="100000">
                                          <p:val>
                                            <p:strVal val="#ppt_x"/>
                                          </p:val>
                                        </p:tav>
                                      </p:tavLst>
                                    </p:anim>
                                    <p:anim calcmode="lin" valueType="num">
                                      <p:cBhvr>
                                        <p:cTn id="166" dur="1000" fill="hold"/>
                                        <p:tgtEl>
                                          <p:spTgt spid="27"/>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18"/>
                                        </p:tgtEl>
                                        <p:attrNameLst>
                                          <p:attrName>style.visibility</p:attrName>
                                        </p:attrNameLst>
                                      </p:cBhvr>
                                      <p:to>
                                        <p:strVal val="visible"/>
                                      </p:to>
                                    </p:set>
                                    <p:animEffect transition="in" filter="fade">
                                      <p:cBhvr>
                                        <p:cTn id="169" dur="1000"/>
                                        <p:tgtEl>
                                          <p:spTgt spid="18"/>
                                        </p:tgtEl>
                                      </p:cBhvr>
                                    </p:animEffect>
                                    <p:anim calcmode="lin" valueType="num">
                                      <p:cBhvr>
                                        <p:cTn id="170" dur="1000" fill="hold"/>
                                        <p:tgtEl>
                                          <p:spTgt spid="18"/>
                                        </p:tgtEl>
                                        <p:attrNameLst>
                                          <p:attrName>ppt_x</p:attrName>
                                        </p:attrNameLst>
                                      </p:cBhvr>
                                      <p:tavLst>
                                        <p:tav tm="0">
                                          <p:val>
                                            <p:strVal val="#ppt_x"/>
                                          </p:val>
                                        </p:tav>
                                        <p:tav tm="100000">
                                          <p:val>
                                            <p:strVal val="#ppt_x"/>
                                          </p:val>
                                        </p:tav>
                                      </p:tavLst>
                                    </p:anim>
                                    <p:anim calcmode="lin" valueType="num">
                                      <p:cBhvr>
                                        <p:cTn id="171" dur="1000" fill="hold"/>
                                        <p:tgtEl>
                                          <p:spTgt spid="18"/>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28"/>
                                        </p:tgtEl>
                                        <p:attrNameLst>
                                          <p:attrName>style.visibility</p:attrName>
                                        </p:attrNameLst>
                                      </p:cBhvr>
                                      <p:to>
                                        <p:strVal val="visible"/>
                                      </p:to>
                                    </p:set>
                                    <p:animEffect transition="in" filter="fade">
                                      <p:cBhvr>
                                        <p:cTn id="174" dur="1000"/>
                                        <p:tgtEl>
                                          <p:spTgt spid="28"/>
                                        </p:tgtEl>
                                      </p:cBhvr>
                                    </p:animEffect>
                                    <p:anim calcmode="lin" valueType="num">
                                      <p:cBhvr>
                                        <p:cTn id="175" dur="1000" fill="hold"/>
                                        <p:tgtEl>
                                          <p:spTgt spid="28"/>
                                        </p:tgtEl>
                                        <p:attrNameLst>
                                          <p:attrName>ppt_x</p:attrName>
                                        </p:attrNameLst>
                                      </p:cBhvr>
                                      <p:tavLst>
                                        <p:tav tm="0">
                                          <p:val>
                                            <p:strVal val="#ppt_x"/>
                                          </p:val>
                                        </p:tav>
                                        <p:tav tm="100000">
                                          <p:val>
                                            <p:strVal val="#ppt_x"/>
                                          </p:val>
                                        </p:tav>
                                      </p:tavLst>
                                    </p:anim>
                                    <p:anim calcmode="lin" valueType="num">
                                      <p:cBhvr>
                                        <p:cTn id="176" dur="1000" fill="hold"/>
                                        <p:tgtEl>
                                          <p:spTgt spid="28"/>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29"/>
                                        </p:tgtEl>
                                        <p:attrNameLst>
                                          <p:attrName>style.visibility</p:attrName>
                                        </p:attrNameLst>
                                      </p:cBhvr>
                                      <p:to>
                                        <p:strVal val="visible"/>
                                      </p:to>
                                    </p:set>
                                    <p:animEffect transition="in" filter="fade">
                                      <p:cBhvr>
                                        <p:cTn id="179" dur="1000"/>
                                        <p:tgtEl>
                                          <p:spTgt spid="29"/>
                                        </p:tgtEl>
                                      </p:cBhvr>
                                    </p:animEffect>
                                    <p:anim calcmode="lin" valueType="num">
                                      <p:cBhvr>
                                        <p:cTn id="180" dur="1000" fill="hold"/>
                                        <p:tgtEl>
                                          <p:spTgt spid="29"/>
                                        </p:tgtEl>
                                        <p:attrNameLst>
                                          <p:attrName>ppt_x</p:attrName>
                                        </p:attrNameLst>
                                      </p:cBhvr>
                                      <p:tavLst>
                                        <p:tav tm="0">
                                          <p:val>
                                            <p:strVal val="#ppt_x"/>
                                          </p:val>
                                        </p:tav>
                                        <p:tav tm="100000">
                                          <p:val>
                                            <p:strVal val="#ppt_x"/>
                                          </p:val>
                                        </p:tav>
                                      </p:tavLst>
                                    </p:anim>
                                    <p:anim calcmode="lin" valueType="num">
                                      <p:cBhvr>
                                        <p:cTn id="181" dur="1000" fill="hold"/>
                                        <p:tgtEl>
                                          <p:spTgt spid="29"/>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24"/>
                                        </p:tgtEl>
                                        <p:attrNameLst>
                                          <p:attrName>style.visibility</p:attrName>
                                        </p:attrNameLst>
                                      </p:cBhvr>
                                      <p:to>
                                        <p:strVal val="visible"/>
                                      </p:to>
                                    </p:set>
                                    <p:animEffect transition="in" filter="fade">
                                      <p:cBhvr>
                                        <p:cTn id="184" dur="1000"/>
                                        <p:tgtEl>
                                          <p:spTgt spid="24"/>
                                        </p:tgtEl>
                                      </p:cBhvr>
                                    </p:animEffect>
                                    <p:anim calcmode="lin" valueType="num">
                                      <p:cBhvr>
                                        <p:cTn id="185" dur="1000" fill="hold"/>
                                        <p:tgtEl>
                                          <p:spTgt spid="24"/>
                                        </p:tgtEl>
                                        <p:attrNameLst>
                                          <p:attrName>ppt_x</p:attrName>
                                        </p:attrNameLst>
                                      </p:cBhvr>
                                      <p:tavLst>
                                        <p:tav tm="0">
                                          <p:val>
                                            <p:strVal val="#ppt_x"/>
                                          </p:val>
                                        </p:tav>
                                        <p:tav tm="100000">
                                          <p:val>
                                            <p:strVal val="#ppt_x"/>
                                          </p:val>
                                        </p:tav>
                                      </p:tavLst>
                                    </p:anim>
                                    <p:anim calcmode="lin" valueType="num">
                                      <p:cBhvr>
                                        <p:cTn id="186" dur="1000" fill="hold"/>
                                        <p:tgtEl>
                                          <p:spTgt spid="24"/>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41"/>
                                        </p:tgtEl>
                                        <p:attrNameLst>
                                          <p:attrName>style.visibility</p:attrName>
                                        </p:attrNameLst>
                                      </p:cBhvr>
                                      <p:to>
                                        <p:strVal val="visible"/>
                                      </p:to>
                                    </p:set>
                                    <p:animEffect transition="in" filter="fade">
                                      <p:cBhvr>
                                        <p:cTn id="189" dur="1000"/>
                                        <p:tgtEl>
                                          <p:spTgt spid="41"/>
                                        </p:tgtEl>
                                      </p:cBhvr>
                                    </p:animEffect>
                                    <p:anim calcmode="lin" valueType="num">
                                      <p:cBhvr>
                                        <p:cTn id="190" dur="1000" fill="hold"/>
                                        <p:tgtEl>
                                          <p:spTgt spid="41"/>
                                        </p:tgtEl>
                                        <p:attrNameLst>
                                          <p:attrName>ppt_x</p:attrName>
                                        </p:attrNameLst>
                                      </p:cBhvr>
                                      <p:tavLst>
                                        <p:tav tm="0">
                                          <p:val>
                                            <p:strVal val="#ppt_x"/>
                                          </p:val>
                                        </p:tav>
                                        <p:tav tm="100000">
                                          <p:val>
                                            <p:strVal val="#ppt_x"/>
                                          </p:val>
                                        </p:tav>
                                      </p:tavLst>
                                    </p:anim>
                                    <p:anim calcmode="lin" valueType="num">
                                      <p:cBhvr>
                                        <p:cTn id="191" dur="1000" fill="hold"/>
                                        <p:tgtEl>
                                          <p:spTgt spid="41"/>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25"/>
                                        </p:tgtEl>
                                        <p:attrNameLst>
                                          <p:attrName>style.visibility</p:attrName>
                                        </p:attrNameLst>
                                      </p:cBhvr>
                                      <p:to>
                                        <p:strVal val="visible"/>
                                      </p:to>
                                    </p:set>
                                    <p:animEffect transition="in" filter="fade">
                                      <p:cBhvr>
                                        <p:cTn id="194" dur="1000"/>
                                        <p:tgtEl>
                                          <p:spTgt spid="25"/>
                                        </p:tgtEl>
                                      </p:cBhvr>
                                    </p:animEffect>
                                    <p:anim calcmode="lin" valueType="num">
                                      <p:cBhvr>
                                        <p:cTn id="195" dur="1000" fill="hold"/>
                                        <p:tgtEl>
                                          <p:spTgt spid="25"/>
                                        </p:tgtEl>
                                        <p:attrNameLst>
                                          <p:attrName>ppt_x</p:attrName>
                                        </p:attrNameLst>
                                      </p:cBhvr>
                                      <p:tavLst>
                                        <p:tav tm="0">
                                          <p:val>
                                            <p:strVal val="#ppt_x"/>
                                          </p:val>
                                        </p:tav>
                                        <p:tav tm="100000">
                                          <p:val>
                                            <p:strVal val="#ppt_x"/>
                                          </p:val>
                                        </p:tav>
                                      </p:tavLst>
                                    </p:anim>
                                    <p:anim calcmode="lin" valueType="num">
                                      <p:cBhvr>
                                        <p:cTn id="196" dur="1000" fill="hold"/>
                                        <p:tgtEl>
                                          <p:spTgt spid="25"/>
                                        </p:tgtEl>
                                        <p:attrNameLst>
                                          <p:attrName>ppt_y</p:attrName>
                                        </p:attrNameLst>
                                      </p:cBhvr>
                                      <p:tavLst>
                                        <p:tav tm="0">
                                          <p:val>
                                            <p:strVal val="#ppt_y+.1"/>
                                          </p:val>
                                        </p:tav>
                                        <p:tav tm="100000">
                                          <p:val>
                                            <p:strVal val="#ppt_y"/>
                                          </p:val>
                                        </p:tav>
                                      </p:tavLst>
                                    </p:anim>
                                  </p:childTnLst>
                                </p:cTn>
                              </p:par>
                              <p:par>
                                <p:cTn id="197" presetID="42" presetClass="entr" presetSubtype="0" fill="hold" grpId="0" nodeType="withEffect">
                                  <p:stCondLst>
                                    <p:cond delay="0"/>
                                  </p:stCondLst>
                                  <p:childTnLst>
                                    <p:set>
                                      <p:cBhvr>
                                        <p:cTn id="198" dur="1" fill="hold">
                                          <p:stCondLst>
                                            <p:cond delay="0"/>
                                          </p:stCondLst>
                                        </p:cTn>
                                        <p:tgtEl>
                                          <p:spTgt spid="26"/>
                                        </p:tgtEl>
                                        <p:attrNameLst>
                                          <p:attrName>style.visibility</p:attrName>
                                        </p:attrNameLst>
                                      </p:cBhvr>
                                      <p:to>
                                        <p:strVal val="visible"/>
                                      </p:to>
                                    </p:set>
                                    <p:animEffect transition="in" filter="fade">
                                      <p:cBhvr>
                                        <p:cTn id="199" dur="1000"/>
                                        <p:tgtEl>
                                          <p:spTgt spid="26"/>
                                        </p:tgtEl>
                                      </p:cBhvr>
                                    </p:animEffect>
                                    <p:anim calcmode="lin" valueType="num">
                                      <p:cBhvr>
                                        <p:cTn id="200" dur="1000" fill="hold"/>
                                        <p:tgtEl>
                                          <p:spTgt spid="26"/>
                                        </p:tgtEl>
                                        <p:attrNameLst>
                                          <p:attrName>ppt_x</p:attrName>
                                        </p:attrNameLst>
                                      </p:cBhvr>
                                      <p:tavLst>
                                        <p:tav tm="0">
                                          <p:val>
                                            <p:strVal val="#ppt_x"/>
                                          </p:val>
                                        </p:tav>
                                        <p:tav tm="100000">
                                          <p:val>
                                            <p:strVal val="#ppt_x"/>
                                          </p:val>
                                        </p:tav>
                                      </p:tavLst>
                                    </p:anim>
                                    <p:anim calcmode="lin" valueType="num">
                                      <p:cBhvr>
                                        <p:cTn id="201" dur="1000" fill="hold"/>
                                        <p:tgtEl>
                                          <p:spTgt spid="26"/>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38"/>
                                        </p:tgtEl>
                                        <p:attrNameLst>
                                          <p:attrName>style.visibility</p:attrName>
                                        </p:attrNameLst>
                                      </p:cBhvr>
                                      <p:to>
                                        <p:strVal val="visible"/>
                                      </p:to>
                                    </p:set>
                                    <p:animEffect transition="in" filter="fade">
                                      <p:cBhvr>
                                        <p:cTn id="204" dur="1000"/>
                                        <p:tgtEl>
                                          <p:spTgt spid="38"/>
                                        </p:tgtEl>
                                      </p:cBhvr>
                                    </p:animEffect>
                                    <p:anim calcmode="lin" valueType="num">
                                      <p:cBhvr>
                                        <p:cTn id="205" dur="1000" fill="hold"/>
                                        <p:tgtEl>
                                          <p:spTgt spid="38"/>
                                        </p:tgtEl>
                                        <p:attrNameLst>
                                          <p:attrName>ppt_x</p:attrName>
                                        </p:attrNameLst>
                                      </p:cBhvr>
                                      <p:tavLst>
                                        <p:tav tm="0">
                                          <p:val>
                                            <p:strVal val="#ppt_x"/>
                                          </p:val>
                                        </p:tav>
                                        <p:tav tm="100000">
                                          <p:val>
                                            <p:strVal val="#ppt_x"/>
                                          </p:val>
                                        </p:tav>
                                      </p:tavLst>
                                    </p:anim>
                                    <p:anim calcmode="lin" valueType="num">
                                      <p:cBhvr>
                                        <p:cTn id="20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943F8713-DFDA-4171-BD7D-67C1E84AF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9853EB-6D7F-41B4-A2EB-D8E0B3043BB4}"/>
              </a:ext>
            </a:extLst>
          </p:cNvPr>
          <p:cNvSpPr txBox="1"/>
          <p:nvPr/>
        </p:nvSpPr>
        <p:spPr>
          <a:xfrm>
            <a:off x="1038687" y="284986"/>
            <a:ext cx="9579006" cy="1446550"/>
          </a:xfrm>
          <a:prstGeom prst="rect">
            <a:avLst/>
          </a:prstGeom>
          <a:noFill/>
        </p:spPr>
        <p:txBody>
          <a:bodyPr wrap="square" rtlCol="0">
            <a:spAutoFit/>
          </a:bodyPr>
          <a:lstStyle/>
          <a:p>
            <a:r>
              <a:rPr lang="en-GB" sz="4400" b="1" dirty="0">
                <a:solidFill>
                  <a:srgbClr val="0070C0"/>
                </a:solidFill>
                <a:latin typeface="Afterglow" panose="00000500000000000000" pitchFamily="2" charset="0"/>
                <a:ea typeface="Afterglow" panose="00000500000000000000" pitchFamily="2" charset="0"/>
              </a:rPr>
              <a:t>What is revision?</a:t>
            </a:r>
          </a:p>
          <a:p>
            <a:endParaRPr lang="en-GB" sz="4400" dirty="0">
              <a:latin typeface="Afterglow" panose="00000500000000000000" pitchFamily="2" charset="0"/>
              <a:ea typeface="Afterglow" panose="00000500000000000000" pitchFamily="2" charset="0"/>
            </a:endParaRPr>
          </a:p>
        </p:txBody>
      </p:sp>
      <p:sp>
        <p:nvSpPr>
          <p:cNvPr id="5" name="Rectangle 4">
            <a:extLst>
              <a:ext uri="{FF2B5EF4-FFF2-40B4-BE49-F238E27FC236}">
                <a16:creationId xmlns:a16="http://schemas.microsoft.com/office/drawing/2014/main" id="{49FF022C-EF34-40C9-B860-702FCCA05A51}"/>
              </a:ext>
            </a:extLst>
          </p:cNvPr>
          <p:cNvSpPr/>
          <p:nvPr/>
        </p:nvSpPr>
        <p:spPr>
          <a:xfrm>
            <a:off x="888974" y="1016872"/>
            <a:ext cx="6265348" cy="4401205"/>
          </a:xfrm>
          <a:prstGeom prst="rect">
            <a:avLst/>
          </a:prstGeom>
          <a:noFill/>
        </p:spPr>
        <p:txBody>
          <a:bodyPr wrap="square">
            <a:spAutoFit/>
          </a:bodyPr>
          <a:lstStyle/>
          <a:p>
            <a:pPr eaLnBrk="1" hangingPunct="1">
              <a:defRPr/>
            </a:pPr>
            <a:r>
              <a:rPr lang="en-GB" altLang="en-US" sz="4000" dirty="0">
                <a:solidFill>
                  <a:schemeClr val="tx1">
                    <a:lumMod val="75000"/>
                    <a:lumOff val="25000"/>
                  </a:schemeClr>
                </a:solidFill>
                <a:latin typeface="Calibri Light" panose="020F0302020204030204" pitchFamily="34" charset="0"/>
                <a:cs typeface="Arial" charset="0"/>
                <a:sym typeface="Wingdings" pitchFamily="2" charset="2"/>
              </a:rPr>
              <a:t>It’s one of the dullest things to do.</a:t>
            </a:r>
          </a:p>
          <a:p>
            <a:pPr eaLnBrk="1" hangingPunct="1">
              <a:defRPr/>
            </a:pPr>
            <a:endParaRPr lang="en-GB" altLang="en-US" sz="4000" dirty="0">
              <a:solidFill>
                <a:schemeClr val="tx1">
                  <a:lumMod val="75000"/>
                  <a:lumOff val="25000"/>
                </a:schemeClr>
              </a:solidFill>
              <a:latin typeface="Calibri Light" panose="020F0302020204030204" pitchFamily="34" charset="0"/>
              <a:cs typeface="Arial" charset="0"/>
              <a:sym typeface="Wingdings" pitchFamily="2" charset="2"/>
            </a:endParaRPr>
          </a:p>
          <a:p>
            <a:pPr eaLnBrk="1" hangingPunct="1">
              <a:defRPr/>
            </a:pPr>
            <a:r>
              <a:rPr lang="en-GB" altLang="en-US" sz="4000" dirty="0">
                <a:solidFill>
                  <a:schemeClr val="tx1">
                    <a:lumMod val="75000"/>
                    <a:lumOff val="25000"/>
                  </a:schemeClr>
                </a:solidFill>
                <a:latin typeface="Calibri Light" panose="020F0302020204030204" pitchFamily="34" charset="0"/>
                <a:cs typeface="Arial" charset="0"/>
                <a:sym typeface="Wingdings" pitchFamily="2" charset="2"/>
              </a:rPr>
              <a:t>… but it has to be done if you want to do well.</a:t>
            </a:r>
          </a:p>
          <a:p>
            <a:pPr eaLnBrk="1" hangingPunct="1">
              <a:defRPr/>
            </a:pPr>
            <a:endParaRPr lang="en-GB" altLang="en-US" sz="4000" dirty="0">
              <a:solidFill>
                <a:schemeClr val="tx1">
                  <a:lumMod val="75000"/>
                  <a:lumOff val="25000"/>
                </a:schemeClr>
              </a:solidFill>
              <a:latin typeface="Calibri Light" panose="020F0302020204030204" pitchFamily="34" charset="0"/>
              <a:cs typeface="Arial" charset="0"/>
              <a:sym typeface="Wingdings" pitchFamily="2" charset="2"/>
            </a:endParaRPr>
          </a:p>
          <a:p>
            <a:pPr eaLnBrk="1" hangingPunct="1">
              <a:defRPr/>
            </a:pPr>
            <a:r>
              <a:rPr lang="en-GB" altLang="en-US" sz="4000" dirty="0">
                <a:solidFill>
                  <a:schemeClr val="tx1">
                    <a:lumMod val="75000"/>
                    <a:lumOff val="25000"/>
                  </a:schemeClr>
                </a:solidFill>
                <a:latin typeface="Calibri Light" panose="020F0302020204030204" pitchFamily="34" charset="0"/>
                <a:cs typeface="Arial" charset="0"/>
                <a:sym typeface="Wingdings" pitchFamily="2" charset="2"/>
              </a:rPr>
              <a:t>At its simplest, it’s repetition.</a:t>
            </a:r>
            <a:endParaRPr lang="en-GB" altLang="en-US" sz="6600" dirty="0">
              <a:solidFill>
                <a:srgbClr val="141317"/>
              </a:solidFill>
              <a:latin typeface="Calibri Light" panose="020F0302020204030204" pitchFamily="34" charset="0"/>
              <a:cs typeface="Arial" charset="0"/>
              <a:sym typeface="Wingdings" pitchFamily="2" charset="2"/>
            </a:endParaRPr>
          </a:p>
        </p:txBody>
      </p:sp>
      <p:pic>
        <p:nvPicPr>
          <p:cNvPr id="9218" name="Picture 2" descr="Word Writing Text Revision. Business Photo Showcasing Action Of Revising  Over Someone Like Auditing Or Accounting Colored Clothespin Papers Empty  Reminder Wooden Floor Background Office Stock Photo, Picture And Royalty  Free Image.">
            <a:extLst>
              <a:ext uri="{FF2B5EF4-FFF2-40B4-BE49-F238E27FC236}">
                <a16:creationId xmlns:a16="http://schemas.microsoft.com/office/drawing/2014/main" id="{79D40810-2B82-4690-B69A-B3F19D5BB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130" y="3786695"/>
            <a:ext cx="3913804" cy="17430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ow to Prevent the Heartbreak of Boring Fundraising | Moceanic">
            <a:extLst>
              <a:ext uri="{FF2B5EF4-FFF2-40B4-BE49-F238E27FC236}">
                <a16:creationId xmlns:a16="http://schemas.microsoft.com/office/drawing/2014/main" id="{48271A08-AC6C-441D-B4AC-B89E58C57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0678" y="874043"/>
            <a:ext cx="3417498" cy="256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43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9220"/>
                                        </p:tgtEl>
                                        <p:attrNameLst>
                                          <p:attrName>style.visibility</p:attrName>
                                        </p:attrNameLst>
                                      </p:cBhvr>
                                      <p:to>
                                        <p:strVal val="visible"/>
                                      </p:to>
                                    </p:set>
                                    <p:animEffect transition="in" filter="wheel(1)">
                                      <p:cBhvr>
                                        <p:cTn id="21" dur="2000"/>
                                        <p:tgtEl>
                                          <p:spTgt spid="922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218"/>
                                        </p:tgtEl>
                                        <p:attrNameLst>
                                          <p:attrName>style.visibility</p:attrName>
                                        </p:attrNameLst>
                                      </p:cBhvr>
                                      <p:to>
                                        <p:strVal val="visible"/>
                                      </p:to>
                                    </p:set>
                                    <p:anim calcmode="lin" valueType="num">
                                      <p:cBhvr additive="base">
                                        <p:cTn id="33" dur="500" fill="hold"/>
                                        <p:tgtEl>
                                          <p:spTgt spid="9218"/>
                                        </p:tgtEl>
                                        <p:attrNameLst>
                                          <p:attrName>ppt_x</p:attrName>
                                        </p:attrNameLst>
                                      </p:cBhvr>
                                      <p:tavLst>
                                        <p:tav tm="0">
                                          <p:val>
                                            <p:strVal val="#ppt_x"/>
                                          </p:val>
                                        </p:tav>
                                        <p:tav tm="100000">
                                          <p:val>
                                            <p:strVal val="#ppt_x"/>
                                          </p:val>
                                        </p:tav>
                                      </p:tavLst>
                                    </p:anim>
                                    <p:anim calcmode="lin" valueType="num">
                                      <p:cBhvr additive="base">
                                        <p:cTn id="3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1000"/>
                                        <p:tgtEl>
                                          <p:spTgt spid="5">
                                            <p:txEl>
                                              <p:pRg st="4" end="4"/>
                                            </p:txEl>
                                          </p:spTgt>
                                        </p:tgtEl>
                                      </p:cBhvr>
                                    </p:animEffect>
                                    <p:anim calcmode="lin" valueType="num">
                                      <p:cBhvr>
                                        <p:cTn id="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943F8713-DFDA-4171-BD7D-67C1E84AF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9853EB-6D7F-41B4-A2EB-D8E0B3043BB4}"/>
              </a:ext>
            </a:extLst>
          </p:cNvPr>
          <p:cNvSpPr txBox="1"/>
          <p:nvPr/>
        </p:nvSpPr>
        <p:spPr>
          <a:xfrm>
            <a:off x="1091953" y="266330"/>
            <a:ext cx="9579006" cy="1446550"/>
          </a:xfrm>
          <a:prstGeom prst="rect">
            <a:avLst/>
          </a:prstGeom>
          <a:noFill/>
        </p:spPr>
        <p:txBody>
          <a:bodyPr wrap="square" rtlCol="0">
            <a:spAutoFit/>
          </a:bodyPr>
          <a:lstStyle/>
          <a:p>
            <a:r>
              <a:rPr lang="en-GB" sz="4400" b="1" dirty="0">
                <a:solidFill>
                  <a:srgbClr val="0070C0"/>
                </a:solidFill>
                <a:latin typeface="Afterglow" panose="00000500000000000000" pitchFamily="2" charset="0"/>
                <a:ea typeface="Afterglow" panose="00000500000000000000" pitchFamily="2" charset="0"/>
              </a:rPr>
              <a:t>What’s the best way to revise?</a:t>
            </a:r>
          </a:p>
          <a:p>
            <a:endParaRPr lang="en-GB" sz="4400" dirty="0">
              <a:latin typeface="Afterglow" panose="00000500000000000000" pitchFamily="2" charset="0"/>
              <a:ea typeface="Afterglow" panose="00000500000000000000" pitchFamily="2" charset="0"/>
            </a:endParaRPr>
          </a:p>
        </p:txBody>
      </p:sp>
      <p:sp>
        <p:nvSpPr>
          <p:cNvPr id="5" name="Rectangle 4">
            <a:extLst>
              <a:ext uri="{FF2B5EF4-FFF2-40B4-BE49-F238E27FC236}">
                <a16:creationId xmlns:a16="http://schemas.microsoft.com/office/drawing/2014/main" id="{C7CF98E4-DC7A-4194-8183-4089577B7748}"/>
              </a:ext>
            </a:extLst>
          </p:cNvPr>
          <p:cNvSpPr/>
          <p:nvPr/>
        </p:nvSpPr>
        <p:spPr>
          <a:xfrm>
            <a:off x="1022139" y="989605"/>
            <a:ext cx="6265348" cy="4708981"/>
          </a:xfrm>
          <a:prstGeom prst="rect">
            <a:avLst/>
          </a:prstGeom>
          <a:noFill/>
        </p:spPr>
        <p:txBody>
          <a:bodyPr wrap="square">
            <a:spAutoFit/>
          </a:bodyPr>
          <a:lstStyle/>
          <a:p>
            <a:pPr algn="ctr" eaLnBrk="1" hangingPunct="1">
              <a:defRPr/>
            </a:pPr>
            <a:endParaRPr lang="en-GB" altLang="en-US" sz="2000" dirty="0">
              <a:solidFill>
                <a:schemeClr val="tx1">
                  <a:lumMod val="75000"/>
                  <a:lumOff val="25000"/>
                </a:schemeClr>
              </a:solidFill>
              <a:latin typeface="Calibri Light" panose="020F0302020204030204" pitchFamily="34" charset="0"/>
              <a:cs typeface="Arial" charset="0"/>
              <a:sym typeface="Wingdings" pitchFamily="2" charset="2"/>
            </a:endParaRPr>
          </a:p>
          <a:p>
            <a:pPr eaLnBrk="1" hangingPunct="1">
              <a:defRPr/>
            </a:pPr>
            <a:r>
              <a:rPr lang="en-GB" altLang="en-US" sz="4000" dirty="0">
                <a:solidFill>
                  <a:srgbClr val="141317"/>
                </a:solidFill>
                <a:latin typeface="Calibri Light" panose="020F0302020204030204" pitchFamily="34" charset="0"/>
                <a:cs typeface="Arial" charset="0"/>
                <a:sym typeface="Wingdings" pitchFamily="2" charset="2"/>
              </a:rPr>
              <a:t>There is no </a:t>
            </a:r>
            <a:r>
              <a:rPr lang="en-GB" altLang="en-US" sz="4000" b="1" i="1" dirty="0">
                <a:solidFill>
                  <a:srgbClr val="141317"/>
                </a:solidFill>
                <a:latin typeface="Calibri Light" panose="020F0302020204030204" pitchFamily="34" charset="0"/>
                <a:cs typeface="Arial" charset="0"/>
                <a:sym typeface="Wingdings" pitchFamily="2" charset="2"/>
              </a:rPr>
              <a:t>‘best way’.</a:t>
            </a:r>
          </a:p>
          <a:p>
            <a:pPr eaLnBrk="1" hangingPunct="1">
              <a:defRPr/>
            </a:pPr>
            <a:endParaRPr lang="en-GB" altLang="en-US" sz="4000" dirty="0">
              <a:solidFill>
                <a:srgbClr val="141317"/>
              </a:solidFill>
              <a:latin typeface="Calibri Light" panose="020F0302020204030204" pitchFamily="34" charset="0"/>
              <a:cs typeface="Arial" charset="0"/>
              <a:sym typeface="Wingdings" pitchFamily="2" charset="2"/>
            </a:endParaRPr>
          </a:p>
          <a:p>
            <a:pPr eaLnBrk="1" hangingPunct="1">
              <a:defRPr/>
            </a:pPr>
            <a:r>
              <a:rPr lang="en-GB" altLang="en-US" sz="4000" dirty="0">
                <a:solidFill>
                  <a:srgbClr val="141317"/>
                </a:solidFill>
                <a:latin typeface="Calibri Light" panose="020F0302020204030204" pitchFamily="34" charset="0"/>
                <a:cs typeface="Arial" charset="0"/>
                <a:sym typeface="Wingdings" pitchFamily="2" charset="2"/>
              </a:rPr>
              <a:t>The best way is a method or methods that work best for you.</a:t>
            </a:r>
          </a:p>
          <a:p>
            <a:pPr eaLnBrk="1" hangingPunct="1">
              <a:defRPr/>
            </a:pPr>
            <a:endParaRPr lang="en-GB" altLang="en-US" sz="4000" dirty="0">
              <a:solidFill>
                <a:srgbClr val="141317"/>
              </a:solidFill>
              <a:latin typeface="Calibri Light" panose="020F0302020204030204" pitchFamily="34" charset="0"/>
              <a:cs typeface="Arial" charset="0"/>
              <a:sym typeface="Wingdings" pitchFamily="2" charset="2"/>
            </a:endParaRPr>
          </a:p>
          <a:p>
            <a:pPr eaLnBrk="1" hangingPunct="1">
              <a:defRPr/>
            </a:pPr>
            <a:r>
              <a:rPr lang="en-GB" altLang="en-US" sz="4000" dirty="0">
                <a:solidFill>
                  <a:srgbClr val="141317"/>
                </a:solidFill>
                <a:latin typeface="Calibri Light" panose="020F0302020204030204" pitchFamily="34" charset="0"/>
                <a:cs typeface="Arial" charset="0"/>
                <a:sym typeface="Wingdings" pitchFamily="2" charset="2"/>
              </a:rPr>
              <a:t>The challenge is finding one!</a:t>
            </a:r>
          </a:p>
        </p:txBody>
      </p:sp>
      <p:sp>
        <p:nvSpPr>
          <p:cNvPr id="2" name="AutoShape 2" descr="Best Method to Connect Multiple Ethernet Switch - Cascade Switch vs Stack  Switch">
            <a:extLst>
              <a:ext uri="{FF2B5EF4-FFF2-40B4-BE49-F238E27FC236}">
                <a16:creationId xmlns:a16="http://schemas.microsoft.com/office/drawing/2014/main" id="{80707FEE-378F-4982-A650-B9D884415B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8196" name="Picture 4" descr="Best Method to Connect Multiple Ethernet Switch - Cascade Switch vs Stack  Switch">
            <a:extLst>
              <a:ext uri="{FF2B5EF4-FFF2-40B4-BE49-F238E27FC236}">
                <a16:creationId xmlns:a16="http://schemas.microsoft.com/office/drawing/2014/main" id="{1425031F-8C98-411B-BD66-B70411BBE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440" y="1384916"/>
            <a:ext cx="4665216" cy="349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82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p:cTn id="13" dur="1000" fill="hold"/>
                                        <p:tgtEl>
                                          <p:spTgt spid="8196"/>
                                        </p:tgtEl>
                                        <p:attrNameLst>
                                          <p:attrName>ppt_w</p:attrName>
                                        </p:attrNameLst>
                                      </p:cBhvr>
                                      <p:tavLst>
                                        <p:tav tm="0">
                                          <p:val>
                                            <p:fltVal val="0"/>
                                          </p:val>
                                        </p:tav>
                                        <p:tav tm="100000">
                                          <p:val>
                                            <p:strVal val="#ppt_w"/>
                                          </p:val>
                                        </p:tav>
                                      </p:tavLst>
                                    </p:anim>
                                    <p:anim calcmode="lin" valueType="num">
                                      <p:cBhvr>
                                        <p:cTn id="14" dur="1000" fill="hold"/>
                                        <p:tgtEl>
                                          <p:spTgt spid="8196"/>
                                        </p:tgtEl>
                                        <p:attrNameLst>
                                          <p:attrName>ppt_h</p:attrName>
                                        </p:attrNameLst>
                                      </p:cBhvr>
                                      <p:tavLst>
                                        <p:tav tm="0">
                                          <p:val>
                                            <p:fltVal val="0"/>
                                          </p:val>
                                        </p:tav>
                                        <p:tav tm="100000">
                                          <p:val>
                                            <p:strVal val="#ppt_h"/>
                                          </p:val>
                                        </p:tav>
                                      </p:tavLst>
                                    </p:anim>
                                    <p:anim calcmode="lin" valueType="num">
                                      <p:cBhvr>
                                        <p:cTn id="15" dur="1000" fill="hold"/>
                                        <p:tgtEl>
                                          <p:spTgt spid="8196"/>
                                        </p:tgtEl>
                                        <p:attrNameLst>
                                          <p:attrName>style.rotation</p:attrName>
                                        </p:attrNameLst>
                                      </p:cBhvr>
                                      <p:tavLst>
                                        <p:tav tm="0">
                                          <p:val>
                                            <p:fltVal val="90"/>
                                          </p:val>
                                        </p:tav>
                                        <p:tav tm="100000">
                                          <p:val>
                                            <p:fltVal val="0"/>
                                          </p:val>
                                        </p:tav>
                                      </p:tavLst>
                                    </p:anim>
                                    <p:animEffect transition="in" filter="fade">
                                      <p:cBhvr>
                                        <p:cTn id="16" dur="1000"/>
                                        <p:tgtEl>
                                          <p:spTgt spid="819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70733BE8179498FA8714FDB28CB3C" ma:contentTypeVersion="14" ma:contentTypeDescription="Create a new document." ma:contentTypeScope="" ma:versionID="ce1eb37f2a59e0a9ddf3d1de9bc1e8d8">
  <xsd:schema xmlns:xsd="http://www.w3.org/2001/XMLSchema" xmlns:xs="http://www.w3.org/2001/XMLSchema" xmlns:p="http://schemas.microsoft.com/office/2006/metadata/properties" xmlns:ns3="6925e06d-5bf7-40ef-b613-2de4150db5c2" xmlns:ns4="aff4038a-66e5-4721-983a-e0308e6d2563" targetNamespace="http://schemas.microsoft.com/office/2006/metadata/properties" ma:root="true" ma:fieldsID="72e456e2c8c32146c04cb46f04b519f8" ns3:_="" ns4:_="">
    <xsd:import namespace="6925e06d-5bf7-40ef-b613-2de4150db5c2"/>
    <xsd:import namespace="aff4038a-66e5-4721-983a-e0308e6d256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5e06d-5bf7-40ef-b613-2de4150db5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f4038a-66e5-4721-983a-e0308e6d25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CE5F80-548C-4AD3-9872-AC8D3658E70F}">
  <ds:schemaRefs>
    <ds:schemaRef ds:uri="http://schemas.microsoft.com/sharepoint/v3/contenttype/forms"/>
  </ds:schemaRefs>
</ds:datastoreItem>
</file>

<file path=customXml/itemProps2.xml><?xml version="1.0" encoding="utf-8"?>
<ds:datastoreItem xmlns:ds="http://schemas.openxmlformats.org/officeDocument/2006/customXml" ds:itemID="{DEF45224-57E4-4191-9624-8A7FAEF2A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25e06d-5bf7-40ef-b613-2de4150db5c2"/>
    <ds:schemaRef ds:uri="aff4038a-66e5-4721-983a-e0308e6d2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8B761D-3800-496E-B287-76D76125BCA7}">
  <ds:schemaRefs>
    <ds:schemaRef ds:uri="http://schemas.microsoft.com/office/2006/documentManagement/types"/>
    <ds:schemaRef ds:uri="http://purl.org/dc/terms/"/>
    <ds:schemaRef ds:uri="http://purl.org/dc/elements/1.1/"/>
    <ds:schemaRef ds:uri="http://schemas.openxmlformats.org/package/2006/metadata/core-properties"/>
    <ds:schemaRef ds:uri="6925e06d-5bf7-40ef-b613-2de4150db5c2"/>
    <ds:schemaRef ds:uri="http://purl.org/dc/dcmitype/"/>
    <ds:schemaRef ds:uri="http://schemas.microsoft.com/office/2006/metadata/properties"/>
    <ds:schemaRef ds:uri="http://schemas.microsoft.com/office/infopath/2007/PartnerControls"/>
    <ds:schemaRef ds:uri="aff4038a-66e5-4721-983a-e0308e6d256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358</TotalTime>
  <Words>832</Words>
  <Application>Microsoft Office PowerPoint</Application>
  <PresentationFormat>Widescreen</PresentationFormat>
  <Paragraphs>198</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Afterglow</vt:lpstr>
      <vt:lpstr>Arial</vt:lpstr>
      <vt:lpstr>Bahnschrift Condensed</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Mind Maps</vt:lpstr>
      <vt:lpstr>Mind Maps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 Robinson-Kent (rSKE)</dc:creator>
  <cp:lastModifiedBy>Mrs K Doohan (jKD)</cp:lastModifiedBy>
  <cp:revision>186</cp:revision>
  <dcterms:created xsi:type="dcterms:W3CDTF">2022-10-03T11:49:40Z</dcterms:created>
  <dcterms:modified xsi:type="dcterms:W3CDTF">2022-11-24T15:12:53Z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0x010100AA370733BE8179498FA8714FDB28CB3C</vt:lpwstr>
  </property>
</Properties>
</file>